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9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6" r:id="rId12"/>
    <p:sldId id="267" r:id="rId13"/>
    <p:sldId id="268" r:id="rId14"/>
    <p:sldId id="269" r:id="rId15"/>
    <p:sldId id="292" r:id="rId16"/>
    <p:sldId id="271" r:id="rId17"/>
    <p:sldId id="272" r:id="rId18"/>
    <p:sldId id="273" r:id="rId19"/>
    <p:sldId id="274" r:id="rId20"/>
    <p:sldId id="275" r:id="rId21"/>
    <p:sldId id="276" r:id="rId22"/>
    <p:sldId id="287" r:id="rId23"/>
    <p:sldId id="288" r:id="rId24"/>
    <p:sldId id="289" r:id="rId25"/>
    <p:sldId id="279" r:id="rId26"/>
    <p:sldId id="290" r:id="rId27"/>
    <p:sldId id="281" r:id="rId28"/>
    <p:sldId id="282" r:id="rId29"/>
    <p:sldId id="284" r:id="rId30"/>
  </p:sldIdLst>
  <p:sldSz cx="18288000" cy="10287000"/>
  <p:notesSz cx="10287000" cy="18288000"/>
  <p:embeddedFontLst>
    <p:embeddedFont>
      <p:font typeface="Pretendard Medium" panose="02000603000000020004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148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E78E3-40DE-49F2-B50E-C90D68D916F3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0CF20-7461-415C-BF89-F2593002FC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4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0CF20-7461-415C-BF89-F2593002FC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98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38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37.png"/><Relationship Id="rId16" Type="http://schemas.openxmlformats.org/officeDocument/2006/relationships/image" Target="../media/image167.png"/><Relationship Id="rId20" Type="http://schemas.openxmlformats.org/officeDocument/2006/relationships/image" Target="../media/image17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62.png"/><Relationship Id="rId5" Type="http://schemas.openxmlformats.org/officeDocument/2006/relationships/image" Target="../media/image157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39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30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29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31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138.png"/><Relationship Id="rId21" Type="http://schemas.openxmlformats.org/officeDocument/2006/relationships/image" Target="../media/image202.png"/><Relationship Id="rId7" Type="http://schemas.openxmlformats.org/officeDocument/2006/relationships/image" Target="../media/image189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172.png"/><Relationship Id="rId2" Type="http://schemas.openxmlformats.org/officeDocument/2006/relationships/image" Target="../media/image187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92.png"/><Relationship Id="rId24" Type="http://schemas.openxmlformats.org/officeDocument/2006/relationships/image" Target="../media/image205.gif"/><Relationship Id="rId5" Type="http://schemas.openxmlformats.org/officeDocument/2006/relationships/image" Target="../media/image137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8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2.png"/><Relationship Id="rId3" Type="http://schemas.openxmlformats.org/officeDocument/2006/relationships/image" Target="../media/image30.png"/><Relationship Id="rId7" Type="http://schemas.openxmlformats.org/officeDocument/2006/relationships/image" Target="../media/image207.png"/><Relationship Id="rId12" Type="http://schemas.openxmlformats.org/officeDocument/2006/relationships/image" Target="../media/image1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211.png"/><Relationship Id="rId5" Type="http://schemas.openxmlformats.org/officeDocument/2006/relationships/image" Target="../media/image206.png"/><Relationship Id="rId10" Type="http://schemas.openxmlformats.org/officeDocument/2006/relationships/image" Target="../media/image210.png"/><Relationship Id="rId4" Type="http://schemas.openxmlformats.org/officeDocument/2006/relationships/image" Target="../media/image31.png"/><Relationship Id="rId9" Type="http://schemas.openxmlformats.org/officeDocument/2006/relationships/image" Target="../media/image209.png"/><Relationship Id="rId14" Type="http://schemas.openxmlformats.org/officeDocument/2006/relationships/image" Target="../media/image2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30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image" Target="../media/image29.png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31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59.png"/><Relationship Id="rId3" Type="http://schemas.openxmlformats.org/officeDocument/2006/relationships/image" Target="../media/image138.png"/><Relationship Id="rId21" Type="http://schemas.openxmlformats.org/officeDocument/2006/relationships/image" Target="../media/image254.png"/><Relationship Id="rId7" Type="http://schemas.openxmlformats.org/officeDocument/2006/relationships/image" Target="../media/image141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258.png"/><Relationship Id="rId2" Type="http://schemas.openxmlformats.org/officeDocument/2006/relationships/image" Target="../media/image137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29" Type="http://schemas.openxmlformats.org/officeDocument/2006/relationships/image" Target="../media/image26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44.png"/><Relationship Id="rId24" Type="http://schemas.openxmlformats.org/officeDocument/2006/relationships/image" Target="../media/image257.png"/><Relationship Id="rId5" Type="http://schemas.openxmlformats.org/officeDocument/2006/relationships/image" Target="../media/image239.png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28" Type="http://schemas.openxmlformats.org/officeDocument/2006/relationships/image" Target="../media/image261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4" Type="http://schemas.openxmlformats.org/officeDocument/2006/relationships/image" Target="../media/image139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55.png"/><Relationship Id="rId27" Type="http://schemas.openxmlformats.org/officeDocument/2006/relationships/image" Target="../media/image260.png"/><Relationship Id="rId30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3" Type="http://schemas.openxmlformats.org/officeDocument/2006/relationships/image" Target="../media/image30.png"/><Relationship Id="rId7" Type="http://schemas.openxmlformats.org/officeDocument/2006/relationships/image" Target="../media/image175.png"/><Relationship Id="rId12" Type="http://schemas.openxmlformats.org/officeDocument/2006/relationships/image" Target="../media/image268.png"/><Relationship Id="rId17" Type="http://schemas.openxmlformats.org/officeDocument/2006/relationships/image" Target="../media/image271.png"/><Relationship Id="rId2" Type="http://schemas.openxmlformats.org/officeDocument/2006/relationships/image" Target="../media/image29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267.png"/><Relationship Id="rId5" Type="http://schemas.openxmlformats.org/officeDocument/2006/relationships/image" Target="../media/image263.png"/><Relationship Id="rId15" Type="http://schemas.openxmlformats.org/officeDocument/2006/relationships/image" Target="../media/image182.png"/><Relationship Id="rId10" Type="http://schemas.openxmlformats.org/officeDocument/2006/relationships/image" Target="../media/image266.png"/><Relationship Id="rId4" Type="http://schemas.openxmlformats.org/officeDocument/2006/relationships/image" Target="../media/image31.png"/><Relationship Id="rId9" Type="http://schemas.openxmlformats.org/officeDocument/2006/relationships/image" Target="../media/image265.png"/><Relationship Id="rId1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7.PNG"/><Relationship Id="rId3" Type="http://schemas.openxmlformats.org/officeDocument/2006/relationships/image" Target="../media/image30.png"/><Relationship Id="rId7" Type="http://schemas.openxmlformats.org/officeDocument/2006/relationships/image" Target="../media/image272.png"/><Relationship Id="rId12" Type="http://schemas.openxmlformats.org/officeDocument/2006/relationships/image" Target="../media/image2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275.png"/><Relationship Id="rId5" Type="http://schemas.openxmlformats.org/officeDocument/2006/relationships/image" Target="../media/image263.png"/><Relationship Id="rId15" Type="http://schemas.openxmlformats.org/officeDocument/2006/relationships/image" Target="../media/image279.jpeg"/><Relationship Id="rId10" Type="http://schemas.openxmlformats.org/officeDocument/2006/relationships/image" Target="../media/image274.png"/><Relationship Id="rId4" Type="http://schemas.openxmlformats.org/officeDocument/2006/relationships/image" Target="../media/image31.png"/><Relationship Id="rId9" Type="http://schemas.openxmlformats.org/officeDocument/2006/relationships/image" Target="../media/image46.png"/><Relationship Id="rId14" Type="http://schemas.openxmlformats.org/officeDocument/2006/relationships/image" Target="../media/image27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30.png"/><Relationship Id="rId7" Type="http://schemas.openxmlformats.org/officeDocument/2006/relationships/image" Target="../media/image27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278.jpg"/><Relationship Id="rId5" Type="http://schemas.openxmlformats.org/officeDocument/2006/relationships/image" Target="../media/image263.png"/><Relationship Id="rId10" Type="http://schemas.openxmlformats.org/officeDocument/2006/relationships/image" Target="../media/image281.png"/><Relationship Id="rId4" Type="http://schemas.openxmlformats.org/officeDocument/2006/relationships/image" Target="../media/image31.png"/><Relationship Id="rId9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30.png"/><Relationship Id="rId7" Type="http://schemas.openxmlformats.org/officeDocument/2006/relationships/image" Target="../media/image27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263.png"/><Relationship Id="rId10" Type="http://schemas.openxmlformats.org/officeDocument/2006/relationships/image" Target="../media/image283.png"/><Relationship Id="rId4" Type="http://schemas.openxmlformats.org/officeDocument/2006/relationships/image" Target="../media/image31.png"/><Relationship Id="rId9" Type="http://schemas.openxmlformats.org/officeDocument/2006/relationships/image" Target="../media/image2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175.png"/><Relationship Id="rId3" Type="http://schemas.openxmlformats.org/officeDocument/2006/relationships/image" Target="../media/image30.png"/><Relationship Id="rId7" Type="http://schemas.openxmlformats.org/officeDocument/2006/relationships/image" Target="../media/image272.png"/><Relationship Id="rId12" Type="http://schemas.openxmlformats.org/officeDocument/2006/relationships/image" Target="../media/image287.png"/><Relationship Id="rId2" Type="http://schemas.openxmlformats.org/officeDocument/2006/relationships/image" Target="../media/image29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286.png"/><Relationship Id="rId5" Type="http://schemas.openxmlformats.org/officeDocument/2006/relationships/image" Target="../media/image263.png"/><Relationship Id="rId15" Type="http://schemas.openxmlformats.org/officeDocument/2006/relationships/image" Target="../media/image182.png"/><Relationship Id="rId10" Type="http://schemas.openxmlformats.org/officeDocument/2006/relationships/image" Target="../media/image285.png"/><Relationship Id="rId4" Type="http://schemas.openxmlformats.org/officeDocument/2006/relationships/image" Target="../media/image31.png"/><Relationship Id="rId9" Type="http://schemas.openxmlformats.org/officeDocument/2006/relationships/image" Target="../media/image284.png"/><Relationship Id="rId14" Type="http://schemas.openxmlformats.org/officeDocument/2006/relationships/image" Target="../media/image2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18" Type="http://schemas.openxmlformats.org/officeDocument/2006/relationships/image" Target="../media/image301.png"/><Relationship Id="rId3" Type="http://schemas.openxmlformats.org/officeDocument/2006/relationships/image" Target="../media/image30.png"/><Relationship Id="rId21" Type="http://schemas.openxmlformats.org/officeDocument/2006/relationships/image" Target="../media/image303.png"/><Relationship Id="rId7" Type="http://schemas.openxmlformats.org/officeDocument/2006/relationships/image" Target="../media/image85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image" Target="../media/image29.png"/><Relationship Id="rId16" Type="http://schemas.openxmlformats.org/officeDocument/2006/relationships/image" Target="../media/image29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294.png"/><Relationship Id="rId5" Type="http://schemas.openxmlformats.org/officeDocument/2006/relationships/image" Target="../media/image289.png"/><Relationship Id="rId15" Type="http://schemas.openxmlformats.org/officeDocument/2006/relationships/image" Target="../media/image298.png"/><Relationship Id="rId10" Type="http://schemas.openxmlformats.org/officeDocument/2006/relationships/image" Target="../media/image293.png"/><Relationship Id="rId19" Type="http://schemas.openxmlformats.org/officeDocument/2006/relationships/image" Target="../media/image302.png"/><Relationship Id="rId4" Type="http://schemas.openxmlformats.org/officeDocument/2006/relationships/image" Target="../media/image31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3" Type="http://schemas.openxmlformats.org/officeDocument/2006/relationships/image" Target="../media/image30.png"/><Relationship Id="rId21" Type="http://schemas.openxmlformats.org/officeDocument/2006/relationships/image" Target="../media/image318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2" Type="http://schemas.openxmlformats.org/officeDocument/2006/relationships/image" Target="../media/image29.png"/><Relationship Id="rId16" Type="http://schemas.openxmlformats.org/officeDocument/2006/relationships/image" Target="../media/image313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5" Type="http://schemas.openxmlformats.org/officeDocument/2006/relationships/image" Target="../media/image289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4" Type="http://schemas.openxmlformats.org/officeDocument/2006/relationships/image" Target="../media/image3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4.png"/><Relationship Id="rId3" Type="http://schemas.openxmlformats.org/officeDocument/2006/relationships/image" Target="../media/image30.png"/><Relationship Id="rId21" Type="http://schemas.openxmlformats.org/officeDocument/2006/relationships/image" Target="../media/image337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17" Type="http://schemas.openxmlformats.org/officeDocument/2006/relationships/image" Target="../media/image46.png"/><Relationship Id="rId2" Type="http://schemas.openxmlformats.org/officeDocument/2006/relationships/image" Target="../media/image29.png"/><Relationship Id="rId16" Type="http://schemas.openxmlformats.org/officeDocument/2006/relationships/image" Target="../media/image333.png"/><Relationship Id="rId20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28.png"/><Relationship Id="rId5" Type="http://schemas.openxmlformats.org/officeDocument/2006/relationships/image" Target="../media/image323.png"/><Relationship Id="rId15" Type="http://schemas.openxmlformats.org/officeDocument/2006/relationships/image" Target="../media/image332.png"/><Relationship Id="rId10" Type="http://schemas.openxmlformats.org/officeDocument/2006/relationships/image" Target="../media/image327.png"/><Relationship Id="rId19" Type="http://schemas.openxmlformats.org/officeDocument/2006/relationships/image" Target="../media/image335.png"/><Relationship Id="rId4" Type="http://schemas.openxmlformats.org/officeDocument/2006/relationships/image" Target="../media/image31.png"/><Relationship Id="rId9" Type="http://schemas.openxmlformats.org/officeDocument/2006/relationships/image" Target="../media/image326.png"/><Relationship Id="rId14" Type="http://schemas.openxmlformats.org/officeDocument/2006/relationships/image" Target="../media/image3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11" Type="http://schemas.openxmlformats.org/officeDocument/2006/relationships/image" Target="../media/image344.png"/><Relationship Id="rId5" Type="http://schemas.openxmlformats.org/officeDocument/2006/relationships/image" Target="../media/image339.png"/><Relationship Id="rId10" Type="http://schemas.openxmlformats.org/officeDocument/2006/relationships/image" Target="../media/image343.png"/><Relationship Id="rId4" Type="http://schemas.openxmlformats.org/officeDocument/2006/relationships/image" Target="../media/image31.png"/><Relationship Id="rId9" Type="http://schemas.openxmlformats.org/officeDocument/2006/relationships/image" Target="../media/image3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1.png"/><Relationship Id="rId9" Type="http://schemas.openxmlformats.org/officeDocument/2006/relationships/image" Target="../media/image3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1.png"/><Relationship Id="rId9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13.png"/><Relationship Id="rId3" Type="http://schemas.openxmlformats.org/officeDocument/2006/relationships/image" Target="../media/image30.png"/><Relationship Id="rId7" Type="http://schemas.openxmlformats.org/officeDocument/2006/relationships/image" Target="../media/image284.png"/><Relationship Id="rId12" Type="http://schemas.openxmlformats.org/officeDocument/2006/relationships/image" Target="../media/image1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11" Type="http://schemas.openxmlformats.org/officeDocument/2006/relationships/image" Target="../media/image354.png"/><Relationship Id="rId5" Type="http://schemas.openxmlformats.org/officeDocument/2006/relationships/image" Target="../media/image351.png"/><Relationship Id="rId10" Type="http://schemas.openxmlformats.org/officeDocument/2006/relationships/image" Target="../media/image353.png"/><Relationship Id="rId4" Type="http://schemas.openxmlformats.org/officeDocument/2006/relationships/image" Target="../media/image31.png"/><Relationship Id="rId9" Type="http://schemas.openxmlformats.org/officeDocument/2006/relationships/image" Target="../media/image3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2.png"/><Relationship Id="rId2" Type="http://schemas.openxmlformats.org/officeDocument/2006/relationships/image" Target="../media/image29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50.png"/><Relationship Id="rId5" Type="http://schemas.openxmlformats.org/officeDocument/2006/relationships/image" Target="../media/image32.png"/><Relationship Id="rId15" Type="http://schemas.openxmlformats.org/officeDocument/2006/relationships/image" Target="../media/image51.png"/><Relationship Id="rId10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53.png"/><Relationship Id="rId12" Type="http://schemas.openxmlformats.org/officeDocument/2006/relationships/image" Target="../media/image43.png"/><Relationship Id="rId17" Type="http://schemas.openxmlformats.org/officeDocument/2006/relationships/image" Target="../media/image60.png"/><Relationship Id="rId2" Type="http://schemas.openxmlformats.org/officeDocument/2006/relationships/image" Target="../media/image29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58.png"/><Relationship Id="rId10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46.png"/><Relationship Id="rId3" Type="http://schemas.openxmlformats.org/officeDocument/2006/relationships/image" Target="../media/image30.png"/><Relationship Id="rId21" Type="http://schemas.openxmlformats.org/officeDocument/2006/relationships/image" Target="../media/image74.png"/><Relationship Id="rId7" Type="http://schemas.openxmlformats.org/officeDocument/2006/relationships/image" Target="../media/image33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29.png"/><Relationship Id="rId16" Type="http://schemas.openxmlformats.org/officeDocument/2006/relationships/image" Target="../media/image70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30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29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79.png"/><Relationship Id="rId5" Type="http://schemas.openxmlformats.org/officeDocument/2006/relationships/image" Target="../media/image32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31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" Type="http://schemas.openxmlformats.org/officeDocument/2006/relationships/image" Target="../media/image30.png"/><Relationship Id="rId21" Type="http://schemas.openxmlformats.org/officeDocument/2006/relationships/image" Target="../media/image108.png"/><Relationship Id="rId34" Type="http://schemas.openxmlformats.org/officeDocument/2006/relationships/image" Target="../media/image12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46.png"/><Relationship Id="rId2" Type="http://schemas.openxmlformats.org/officeDocument/2006/relationships/image" Target="../media/image29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" Type="http://schemas.openxmlformats.org/officeDocument/2006/relationships/image" Target="../media/image3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8595" y="3231219"/>
            <a:ext cx="3852756" cy="7164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3023" y="3728403"/>
            <a:ext cx="11672329" cy="3000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524" y="9350916"/>
            <a:ext cx="16666667" cy="76190"/>
            <a:chOff x="809524" y="9350916"/>
            <a:chExt cx="16666667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9350916"/>
              <a:ext cx="16666667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5145" y="4126207"/>
            <a:ext cx="1604759" cy="1211686"/>
            <a:chOff x="13285145" y="4126207"/>
            <a:chExt cx="1604759" cy="12116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85145" y="4126207"/>
              <a:ext cx="1604759" cy="12116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4853" y="4494041"/>
            <a:ext cx="2075402" cy="1230838"/>
            <a:chOff x="3244853" y="4494041"/>
            <a:chExt cx="2075402" cy="12308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4853" y="4494041"/>
              <a:ext cx="2075402" cy="12308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0538" y="6019265"/>
            <a:ext cx="1385616" cy="770333"/>
            <a:chOff x="3350538" y="6019265"/>
            <a:chExt cx="1385616" cy="770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0538" y="6019265"/>
              <a:ext cx="1385616" cy="770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87524" y="503556"/>
            <a:ext cx="3034699" cy="472346"/>
            <a:chOff x="14087524" y="503556"/>
            <a:chExt cx="3034699" cy="4723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7524" y="503556"/>
              <a:ext cx="3034699" cy="4723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86590" y="2897936"/>
            <a:ext cx="1482897" cy="3192211"/>
            <a:chOff x="3786590" y="2897936"/>
            <a:chExt cx="1482897" cy="31922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6590" y="2897936"/>
              <a:ext cx="1482897" cy="31922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55015" y="513080"/>
            <a:ext cx="2441853" cy="445577"/>
          </a:xfrm>
          <a:prstGeom prst="rect">
            <a:avLst/>
          </a:prstGeom>
        </p:spPr>
      </p:pic>
      <p:pic>
        <p:nvPicPr>
          <p:cNvPr id="6" name="Object 22">
            <a:extLst>
              <a:ext uri="{FF2B5EF4-FFF2-40B4-BE49-F238E27FC236}">
                <a16:creationId xmlns:a16="http://schemas.microsoft.com/office/drawing/2014/main" id="{47AE6766-B134-FE7E-6663-829871E325D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09450" y="7548915"/>
            <a:ext cx="5033882" cy="17025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1511904"/>
            <a:ext cx="18606185" cy="8773810"/>
            <a:chOff x="-225233" y="1511904"/>
            <a:chExt cx="18606185" cy="877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5233" y="1511904"/>
              <a:ext cx="18606185" cy="877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025" y="456728"/>
            <a:ext cx="8023124" cy="2126862"/>
            <a:chOff x="704025" y="456728"/>
            <a:chExt cx="8023124" cy="21268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025" y="456728"/>
              <a:ext cx="8023124" cy="21268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420119" cy="6057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4025" y="1789285"/>
            <a:ext cx="12638566" cy="8219048"/>
            <a:chOff x="704025" y="1789285"/>
            <a:chExt cx="12638566" cy="82190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4025" y="2319083"/>
              <a:ext cx="12638566" cy="7689251"/>
              <a:chOff x="704025" y="2319083"/>
              <a:chExt cx="12638566" cy="76892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4025" y="2319083"/>
                <a:ext cx="12638566" cy="76892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745961" y="1789285"/>
              <a:ext cx="1927618" cy="1173882"/>
              <a:chOff x="2745961" y="1789285"/>
              <a:chExt cx="1927618" cy="117388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745961" y="1789285"/>
                <a:ext cx="1927618" cy="1173882"/>
                <a:chOff x="2745961" y="1789285"/>
                <a:chExt cx="1927618" cy="1173882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745961" y="1789285"/>
                  <a:ext cx="1927618" cy="117388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3116270" y="1991128"/>
                <a:ext cx="1186999" cy="710221"/>
                <a:chOff x="3116270" y="1991128"/>
                <a:chExt cx="1186999" cy="71022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116270" y="1991128"/>
                  <a:ext cx="1186999" cy="7102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2250723" y="3625027"/>
              <a:ext cx="9509697" cy="4680813"/>
              <a:chOff x="2250723" y="3625027"/>
              <a:chExt cx="9509697" cy="46808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50723" y="3625027"/>
                <a:ext cx="9509697" cy="468081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94502" y="3166224"/>
              <a:ext cx="1927618" cy="1173882"/>
              <a:chOff x="5994502" y="3166224"/>
              <a:chExt cx="1927618" cy="1173882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5994502" y="3166224"/>
                <a:ext cx="1927618" cy="1173882"/>
                <a:chOff x="5994502" y="3166224"/>
                <a:chExt cx="1927618" cy="1173882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994502" y="3166224"/>
                  <a:ext cx="1927618" cy="1173882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6189582" y="3330927"/>
                <a:ext cx="1537457" cy="806381"/>
                <a:chOff x="6189582" y="3330927"/>
                <a:chExt cx="1537457" cy="80638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189582" y="3330927"/>
                  <a:ext cx="1537457" cy="8063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1710721" y="7440039"/>
              <a:ext cx="10297317" cy="980087"/>
              <a:chOff x="1710721" y="7440039"/>
              <a:chExt cx="10297317" cy="9800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0721" y="7440039"/>
                <a:ext cx="10297317" cy="9800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112834" y="4677805"/>
              <a:ext cx="5820948" cy="4620964"/>
              <a:chOff x="4112834" y="4677805"/>
              <a:chExt cx="5820948" cy="4620964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4150929" y="4677805"/>
                <a:ext cx="1927618" cy="1173882"/>
                <a:chOff x="4150929" y="4677805"/>
                <a:chExt cx="1927618" cy="1173882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4150929" y="4677805"/>
                  <a:ext cx="1927618" cy="1173882"/>
                  <a:chOff x="4150929" y="4677805"/>
                  <a:chExt cx="1927618" cy="1173882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4150929" y="4677805"/>
                    <a:ext cx="1927618" cy="11738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4455961" y="4799881"/>
                  <a:ext cx="1365661" cy="853538"/>
                  <a:chOff x="4455961" y="4799881"/>
                  <a:chExt cx="1365661" cy="853538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455961" y="4799881"/>
                    <a:ext cx="1365661" cy="8535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8006164" y="5380066"/>
                <a:ext cx="1927618" cy="1173882"/>
                <a:chOff x="8006164" y="5380066"/>
                <a:chExt cx="1927618" cy="1173882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8006164" y="5380066"/>
                  <a:ext cx="1927618" cy="1173882"/>
                  <a:chOff x="8006164" y="5380066"/>
                  <a:chExt cx="1927618" cy="1173882"/>
                </a:xfrm>
              </p:grpSpPr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8006164" y="5380066"/>
                    <a:ext cx="1927618" cy="11738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0" name="그룹 1020"/>
                <p:cNvGrpSpPr/>
                <p:nvPr/>
              </p:nvGrpSpPr>
              <p:grpSpPr>
                <a:xfrm>
                  <a:off x="8488069" y="5582989"/>
                  <a:ext cx="963809" cy="768035"/>
                  <a:chOff x="8488069" y="5582989"/>
                  <a:chExt cx="963809" cy="768035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8488069" y="5582989"/>
                    <a:ext cx="963809" cy="76803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1" name="그룹 1021"/>
              <p:cNvGrpSpPr/>
              <p:nvPr/>
            </p:nvGrpSpPr>
            <p:grpSpPr>
              <a:xfrm>
                <a:off x="4116642" y="6381484"/>
                <a:ext cx="1961905" cy="1173882"/>
                <a:chOff x="4116642" y="6381484"/>
                <a:chExt cx="1961905" cy="1173882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4116642" y="6381484"/>
                  <a:ext cx="1927618" cy="1173882"/>
                  <a:chOff x="4116642" y="6381484"/>
                  <a:chExt cx="1927618" cy="1173882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4116642" y="6381484"/>
                    <a:ext cx="1927618" cy="11738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4089976" y="6539811"/>
                  <a:ext cx="1921814" cy="875491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4112834" y="8124887"/>
                <a:ext cx="1927618" cy="1173882"/>
                <a:chOff x="4112834" y="8124887"/>
                <a:chExt cx="1927618" cy="1173882"/>
              </a:xfrm>
            </p:grpSpPr>
            <p:grpSp>
              <p:nvGrpSpPr>
                <p:cNvPr id="1024" name="그룹 1024"/>
                <p:cNvGrpSpPr/>
                <p:nvPr/>
              </p:nvGrpSpPr>
              <p:grpSpPr>
                <a:xfrm>
                  <a:off x="4112834" y="8124887"/>
                  <a:ext cx="1927618" cy="1173882"/>
                  <a:chOff x="4112834" y="8124887"/>
                  <a:chExt cx="1927618" cy="1173882"/>
                </a:xfrm>
              </p:grpSpPr>
              <p:pic>
                <p:nvPicPr>
                  <p:cNvPr id="64" name="Object 63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4112834" y="8124887"/>
                    <a:ext cx="1927618" cy="11738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5" name="그룹 1025"/>
                <p:cNvGrpSpPr/>
                <p:nvPr/>
              </p:nvGrpSpPr>
              <p:grpSpPr>
                <a:xfrm>
                  <a:off x="4338004" y="8299294"/>
                  <a:ext cx="1477277" cy="764606"/>
                  <a:chOff x="4338004" y="8299294"/>
                  <a:chExt cx="1477277" cy="764606"/>
                </a:xfrm>
              </p:grpSpPr>
              <p:pic>
                <p:nvPicPr>
                  <p:cNvPr id="67" name="Object 66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4338004" y="8299294"/>
                    <a:ext cx="1477277" cy="76460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6" name="그룹 1026"/>
              <p:cNvGrpSpPr/>
              <p:nvPr/>
            </p:nvGrpSpPr>
            <p:grpSpPr>
              <a:xfrm>
                <a:off x="8006164" y="8124887"/>
                <a:ext cx="1927618" cy="1173882"/>
                <a:chOff x="8006164" y="8124887"/>
                <a:chExt cx="1927618" cy="1173882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8006164" y="8124887"/>
                  <a:ext cx="1927618" cy="1173882"/>
                  <a:chOff x="8006164" y="8124887"/>
                  <a:chExt cx="1927618" cy="1173882"/>
                </a:xfrm>
              </p:grpSpPr>
              <p:pic>
                <p:nvPicPr>
                  <p:cNvPr id="72" name="Object 71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8006164" y="8124887"/>
                    <a:ext cx="1927618" cy="11738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8" name="그룹 1028"/>
                <p:cNvGrpSpPr/>
                <p:nvPr/>
              </p:nvGrpSpPr>
              <p:grpSpPr>
                <a:xfrm>
                  <a:off x="8201245" y="8437265"/>
                  <a:ext cx="1438758" cy="549126"/>
                  <a:chOff x="8201245" y="8437265"/>
                  <a:chExt cx="1438758" cy="549126"/>
                </a:xfrm>
              </p:grpSpPr>
              <p:pic>
                <p:nvPicPr>
                  <p:cNvPr id="75" name="Object 74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8201245" y="8437265"/>
                    <a:ext cx="1438758" cy="5491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9" name="그룹 1029"/>
              <p:cNvGrpSpPr/>
              <p:nvPr/>
            </p:nvGrpSpPr>
            <p:grpSpPr>
              <a:xfrm>
                <a:off x="4727679" y="5814690"/>
                <a:ext cx="774118" cy="516078"/>
                <a:chOff x="4727679" y="5814690"/>
                <a:chExt cx="774118" cy="516078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5400000">
                  <a:off x="4727679" y="5814690"/>
                  <a:ext cx="774118" cy="516078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4689584" y="7584551"/>
                <a:ext cx="774118" cy="516078"/>
                <a:chOff x="4689584" y="7584551"/>
                <a:chExt cx="774118" cy="516078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5400000">
                  <a:off x="4689584" y="7584551"/>
                  <a:ext cx="774118" cy="516078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5993952" y="5360122"/>
                <a:ext cx="2131564" cy="516078"/>
                <a:chOff x="5993952" y="5360122"/>
                <a:chExt cx="2131564" cy="516078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780000">
                  <a:off x="5993952" y="5360122"/>
                  <a:ext cx="2131564" cy="516078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8025385" y="7061653"/>
                <a:ext cx="1790476" cy="516078"/>
                <a:chOff x="8025385" y="7061653"/>
                <a:chExt cx="1790476" cy="516078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5400000">
                  <a:off x="8025385" y="7061653"/>
                  <a:ext cx="1790476" cy="51607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3" name="그룹 1033"/>
          <p:cNvGrpSpPr/>
          <p:nvPr/>
        </p:nvGrpSpPr>
        <p:grpSpPr>
          <a:xfrm>
            <a:off x="13605249" y="5714286"/>
            <a:ext cx="4313828" cy="4011860"/>
            <a:chOff x="13605249" y="5714286"/>
            <a:chExt cx="4313828" cy="401186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05249" y="5714286"/>
              <a:ext cx="4313828" cy="40118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709853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66298" y="2511122"/>
            <a:ext cx="7603600" cy="11522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56257" y="3552524"/>
            <a:ext cx="6668241" cy="600425"/>
            <a:chOff x="8456257" y="3552524"/>
            <a:chExt cx="6668241" cy="6004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13518" y="3552524"/>
              <a:ext cx="5553719" cy="600425"/>
              <a:chOff x="9013518" y="3552524"/>
              <a:chExt cx="5553719" cy="60042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13518" y="3552524"/>
                <a:ext cx="5553719" cy="60042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4353" y="3601466"/>
              <a:ext cx="5790139" cy="5188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6563" y="5142806"/>
            <a:ext cx="3963247" cy="3963247"/>
            <a:chOff x="6366563" y="5142806"/>
            <a:chExt cx="3963247" cy="39632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563" y="5142806"/>
              <a:ext cx="3963247" cy="39632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81556" y="5142806"/>
            <a:ext cx="3963247" cy="3963247"/>
            <a:chOff x="13381556" y="5142806"/>
            <a:chExt cx="3963247" cy="39632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81556" y="5142806"/>
              <a:ext cx="3963247" cy="39632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61385" y="5323107"/>
            <a:ext cx="3553984" cy="3553984"/>
            <a:chOff x="10061385" y="5323107"/>
            <a:chExt cx="3553984" cy="35539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1385" y="5323107"/>
              <a:ext cx="3553984" cy="355398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53194" y="6306186"/>
            <a:ext cx="3407189" cy="5963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66491" y="7135863"/>
            <a:ext cx="4190855" cy="105449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1581" y="5949701"/>
            <a:ext cx="2223672" cy="140118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02868" y="7456997"/>
            <a:ext cx="2299302" cy="67725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27236" y="6355678"/>
            <a:ext cx="3478275" cy="59630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52746" y="7008313"/>
            <a:ext cx="2984398" cy="13748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130411" y="6164228"/>
            <a:ext cx="435551" cy="90220"/>
            <a:chOff x="8130411" y="6164228"/>
            <a:chExt cx="435551" cy="902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30411" y="6164228"/>
              <a:ext cx="435551" cy="902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45404" y="6164228"/>
            <a:ext cx="435551" cy="90220"/>
            <a:chOff x="15145404" y="6164228"/>
            <a:chExt cx="435551" cy="9022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45404" y="6164228"/>
              <a:ext cx="435551" cy="9022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428D77-CC23-86A3-D4A1-1199511734E9}"/>
              </a:ext>
            </a:extLst>
          </p:cNvPr>
          <p:cNvGrpSpPr/>
          <p:nvPr/>
        </p:nvGrpSpPr>
        <p:grpSpPr>
          <a:xfrm>
            <a:off x="937539" y="1684421"/>
            <a:ext cx="4833336" cy="8500864"/>
            <a:chOff x="937539" y="1684421"/>
            <a:chExt cx="4833336" cy="85008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18A603-2E5E-B673-5EFA-F41ED1DC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46" y="2094131"/>
              <a:ext cx="3559450" cy="76370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DC8B8A-AE36-7161-16C6-2AAC47A8D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6" r="21492"/>
            <a:stretch/>
          </p:blipFill>
          <p:spPr>
            <a:xfrm>
              <a:off x="937539" y="1684421"/>
              <a:ext cx="4833336" cy="8500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709853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63620" y="3008087"/>
            <a:ext cx="1454634" cy="4509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63620" y="6839468"/>
            <a:ext cx="1456291" cy="4509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95152" y="8813438"/>
            <a:ext cx="11498335" cy="1146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20993" y="5142857"/>
            <a:ext cx="6383441" cy="3079236"/>
            <a:chOff x="10020993" y="5142857"/>
            <a:chExt cx="6383441" cy="30792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0259" y="3804225"/>
              <a:ext cx="12766882" cy="615847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0993" y="5142857"/>
              <a:ext cx="6383441" cy="30792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20993" y="1884529"/>
            <a:ext cx="6305933" cy="2863365"/>
            <a:chOff x="10020993" y="1884529"/>
            <a:chExt cx="6305933" cy="28633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54922" y="639742"/>
              <a:ext cx="12611867" cy="572672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20993" y="1884529"/>
              <a:ext cx="6305933" cy="28633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58335" y="2744260"/>
            <a:ext cx="1819151" cy="1667929"/>
            <a:chOff x="8658335" y="2744260"/>
            <a:chExt cx="1819151" cy="16679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8335" y="2744260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4886" y="1859795"/>
            <a:ext cx="7056781" cy="3127057"/>
            <a:chOff x="1604886" y="1859795"/>
            <a:chExt cx="7056781" cy="31270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719397" y="500374"/>
              <a:ext cx="14113562" cy="62541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4886" y="1859795"/>
              <a:ext cx="7056781" cy="31270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58335" y="5848510"/>
            <a:ext cx="1819151" cy="1667929"/>
            <a:chOff x="8658335" y="5848510"/>
            <a:chExt cx="1819151" cy="16679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8335" y="5848510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4886" y="5925940"/>
            <a:ext cx="7149453" cy="1590500"/>
            <a:chOff x="1604886" y="5925940"/>
            <a:chExt cx="7149453" cy="15905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866027" y="5234505"/>
              <a:ext cx="14298907" cy="318099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4886" y="5925940"/>
              <a:ext cx="7149453" cy="1590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025" y="456728"/>
            <a:ext cx="8023124" cy="2126862"/>
            <a:chOff x="704025" y="456728"/>
            <a:chExt cx="8023124" cy="212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68714" y="-467880"/>
              <a:ext cx="16046247" cy="425372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025" y="456728"/>
              <a:ext cx="8023124" cy="212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5233" y="1511904"/>
            <a:ext cx="18606185" cy="8773810"/>
            <a:chOff x="-225233" y="1511904"/>
            <a:chExt cx="18606185" cy="877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955646" y="-2302322"/>
              <a:ext cx="37212370" cy="175476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5233" y="1511904"/>
              <a:ext cx="18606185" cy="877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9173" y="734965"/>
            <a:ext cx="52338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6298" y="2511126"/>
            <a:ext cx="8191715" cy="1152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65963" y="3552524"/>
            <a:ext cx="6634726" cy="600425"/>
            <a:chOff x="8565963" y="3552524"/>
            <a:chExt cx="6634726" cy="6004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5963" y="3552524"/>
              <a:ext cx="6634726" cy="60042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71496" y="3601468"/>
            <a:ext cx="6272920" cy="5188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29679" y="4893475"/>
            <a:ext cx="3578219" cy="4598921"/>
            <a:chOff x="6029679" y="4893475"/>
            <a:chExt cx="3578219" cy="45989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29679" y="4893475"/>
              <a:ext cx="3578219" cy="45989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85714" y="4908362"/>
            <a:ext cx="3578219" cy="4584034"/>
            <a:chOff x="13885714" y="4908362"/>
            <a:chExt cx="3578219" cy="45840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85714" y="4908362"/>
              <a:ext cx="3578219" cy="45840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57696" y="4908362"/>
            <a:ext cx="3578219" cy="4584034"/>
            <a:chOff x="9957696" y="4908362"/>
            <a:chExt cx="3578219" cy="45840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7696" y="4908362"/>
              <a:ext cx="3578219" cy="45840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29679" y="4751821"/>
            <a:ext cx="11894131" cy="278349"/>
            <a:chOff x="6029679" y="4751821"/>
            <a:chExt cx="11894131" cy="2783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29679" y="4751821"/>
              <a:ext cx="11894131" cy="27834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35558" y="4789350"/>
            <a:ext cx="3241324" cy="101033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16471" y="4768050"/>
            <a:ext cx="3227991" cy="10103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44489" y="4850590"/>
            <a:ext cx="3244315" cy="101032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08313" y="7806270"/>
            <a:ext cx="3383425" cy="15210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47696" y="5739186"/>
            <a:ext cx="1942184" cy="1910858"/>
            <a:chOff x="6847696" y="5739186"/>
            <a:chExt cx="1942184" cy="191085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47696" y="5739186"/>
              <a:ext cx="1942184" cy="191085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79902" y="7806270"/>
            <a:ext cx="3707644" cy="15210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853410" y="5835253"/>
            <a:ext cx="1873934" cy="1873934"/>
            <a:chOff x="10853410" y="5835253"/>
            <a:chExt cx="1873934" cy="187393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53410" y="5835253"/>
              <a:ext cx="1873934" cy="18739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41203" y="5982803"/>
            <a:ext cx="1667242" cy="1667242"/>
            <a:chOff x="14841203" y="5982803"/>
            <a:chExt cx="1667242" cy="166724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41203" y="5982803"/>
              <a:ext cx="1667242" cy="166724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64349" y="7920555"/>
            <a:ext cx="3580987" cy="124693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E756EA0-B736-7DBB-EE52-A273280C86D9}"/>
              </a:ext>
            </a:extLst>
          </p:cNvPr>
          <p:cNvGrpSpPr/>
          <p:nvPr/>
        </p:nvGrpSpPr>
        <p:grpSpPr>
          <a:xfrm>
            <a:off x="966831" y="1756253"/>
            <a:ext cx="4727265" cy="8298993"/>
            <a:chOff x="653853" y="1756252"/>
            <a:chExt cx="4727265" cy="82640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378B85-400F-61FF-417D-E244E3BC3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778" y="2129232"/>
              <a:ext cx="3444047" cy="741124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B32FAB-EDAA-E3B7-7912-EC36222F5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6" r="21492"/>
            <a:stretch/>
          </p:blipFill>
          <p:spPr>
            <a:xfrm>
              <a:off x="653853" y="1756252"/>
              <a:ext cx="4727265" cy="8264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588167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315" y="2613708"/>
            <a:ext cx="3285714" cy="6619048"/>
            <a:chOff x="676315" y="2613708"/>
            <a:chExt cx="3285714" cy="66190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6315" y="2613708"/>
              <a:ext cx="3283463" cy="6616549"/>
              <a:chOff x="676315" y="2613708"/>
              <a:chExt cx="3283463" cy="66165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965417" y="-51776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76315" y="261370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8635" y="2776262"/>
              <a:ext cx="2889206" cy="6256140"/>
              <a:chOff x="868635" y="2776262"/>
              <a:chExt cx="2889206" cy="625614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8635" y="2776262"/>
                <a:ext cx="2889206" cy="625614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352324" y="2662688"/>
            <a:ext cx="3285714" cy="6619048"/>
            <a:chOff x="4352324" y="2662688"/>
            <a:chExt cx="3285714" cy="66190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352324" y="2662688"/>
              <a:ext cx="3283463" cy="6616549"/>
              <a:chOff x="4352324" y="2662688"/>
              <a:chExt cx="3283463" cy="66165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10593" y="-46878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52324" y="266268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544644" y="2825242"/>
              <a:ext cx="2889206" cy="6256140"/>
              <a:chOff x="4544644" y="2825242"/>
              <a:chExt cx="2889206" cy="625614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44644" y="2825242"/>
                <a:ext cx="2889206" cy="6256140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3692" y="4986478"/>
            <a:ext cx="5029729" cy="16625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913942" y="5064845"/>
            <a:ext cx="1819151" cy="1667929"/>
            <a:chOff x="10913942" y="5064845"/>
            <a:chExt cx="1819151" cy="16679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13942" y="5064845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28334" y="2613708"/>
            <a:ext cx="3285714" cy="6619048"/>
            <a:chOff x="8028334" y="2613708"/>
            <a:chExt cx="3285714" cy="661904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28334" y="2613708"/>
              <a:ext cx="3283463" cy="6616549"/>
              <a:chOff x="8028334" y="2613708"/>
              <a:chExt cx="3283463" cy="661654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86602" y="-517765"/>
                <a:ext cx="6566925" cy="13233099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28334" y="2613708"/>
                <a:ext cx="3283463" cy="66165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220654" y="2776262"/>
              <a:ext cx="2889206" cy="6256140"/>
              <a:chOff x="8220654" y="2776262"/>
              <a:chExt cx="2889206" cy="625614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20654" y="2776262"/>
                <a:ext cx="2889206" cy="625614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2715561" y="3625242"/>
            <a:ext cx="4936849" cy="399046"/>
            <a:chOff x="12715561" y="3625242"/>
            <a:chExt cx="4936849" cy="39904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15561" y="3625242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715561" y="7768051"/>
            <a:ext cx="4936849" cy="399046"/>
            <a:chOff x="12715561" y="7768051"/>
            <a:chExt cx="4936849" cy="3990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2715561" y="7768051"/>
              <a:ext cx="4936849" cy="39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590234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69976" cy="507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7539" y="2083508"/>
            <a:ext cx="16714871" cy="708329"/>
            <a:chOff x="937539" y="2083508"/>
            <a:chExt cx="16714871" cy="7083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539" y="2083508"/>
              <a:ext cx="16714871" cy="7083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8970" y="2070327"/>
            <a:ext cx="2773907" cy="8617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16103" y="2070327"/>
            <a:ext cx="3221022" cy="8617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19950" y="2067215"/>
            <a:ext cx="2783060" cy="7982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69675" y="2076739"/>
            <a:ext cx="2335936" cy="8617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6202" y="7664624"/>
            <a:ext cx="3788471" cy="600882"/>
            <a:chOff x="1496202" y="7664624"/>
            <a:chExt cx="3788471" cy="6008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6202" y="7664624"/>
              <a:ext cx="3788471" cy="6008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6729" y="3134694"/>
            <a:ext cx="1673469" cy="6232172"/>
            <a:chOff x="616729" y="3134694"/>
            <a:chExt cx="1673469" cy="62321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6729" y="3134694"/>
              <a:ext cx="1673469" cy="62321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1016" y="5807244"/>
            <a:ext cx="1621300" cy="9439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75510" y="4392296"/>
            <a:ext cx="1709163" cy="600882"/>
            <a:chOff x="3575510" y="4392296"/>
            <a:chExt cx="1709163" cy="6008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75510" y="4392296"/>
              <a:ext cx="1709163" cy="6008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98287" y="3134694"/>
            <a:ext cx="2049672" cy="3116086"/>
            <a:chOff x="2298287" y="3134694"/>
            <a:chExt cx="2049672" cy="31160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486391" y="3134694"/>
              <a:ext cx="1673469" cy="3116086"/>
              <a:chOff x="2486391" y="3134694"/>
              <a:chExt cx="1673469" cy="311608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86391" y="3134694"/>
                <a:ext cx="1673469" cy="311608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52574" y="4069610"/>
              <a:ext cx="1766634" cy="13095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61627" y="4132134"/>
            <a:ext cx="685272" cy="729369"/>
            <a:chOff x="2061627" y="4132134"/>
            <a:chExt cx="685272" cy="7293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61627" y="4132134"/>
              <a:ext cx="685272" cy="7293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13649" y="3134694"/>
            <a:ext cx="1673469" cy="3116086"/>
            <a:chOff x="5413649" y="3134694"/>
            <a:chExt cx="1673469" cy="31160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3649" y="3134694"/>
              <a:ext cx="1673469" cy="31160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8960" y="4249201"/>
            <a:ext cx="1766634" cy="9439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65378" y="6050784"/>
            <a:ext cx="4802578" cy="490839"/>
            <a:chOff x="6665378" y="6050784"/>
            <a:chExt cx="4802578" cy="49083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6665378" y="6050784"/>
              <a:ext cx="4802578" cy="4908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281289" y="3134694"/>
            <a:ext cx="1673469" cy="3116086"/>
            <a:chOff x="7281289" y="3134694"/>
            <a:chExt cx="1673469" cy="31160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1289" y="3134694"/>
              <a:ext cx="1673469" cy="311608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47472" y="3849201"/>
            <a:ext cx="1933014" cy="16256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456448" y="6463025"/>
            <a:ext cx="3498310" cy="2903841"/>
            <a:chOff x="5456448" y="6463025"/>
            <a:chExt cx="3498310" cy="290384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56448" y="6463025"/>
              <a:ext cx="3498310" cy="290384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58687" y="7291818"/>
            <a:ext cx="3019824" cy="129809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154100" y="3180117"/>
            <a:ext cx="3498310" cy="6232172"/>
            <a:chOff x="14154100" y="3180117"/>
            <a:chExt cx="3498310" cy="62321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54100" y="3180117"/>
              <a:ext cx="3498310" cy="62321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23312" y="5747758"/>
            <a:ext cx="1709163" cy="600882"/>
            <a:chOff x="12923312" y="5747758"/>
            <a:chExt cx="1709163" cy="60088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23312" y="5747758"/>
              <a:ext cx="1709163" cy="6008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88519" y="3180117"/>
            <a:ext cx="3498310" cy="6232172"/>
            <a:chOff x="10088519" y="3180117"/>
            <a:chExt cx="3498310" cy="623217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88519" y="3180117"/>
              <a:ext cx="3498310" cy="623217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39652" y="3574008"/>
            <a:ext cx="3473577" cy="16625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294975" y="5695321"/>
            <a:ext cx="1294431" cy="600882"/>
            <a:chOff x="9294975" y="5695321"/>
            <a:chExt cx="1294431" cy="6008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94975" y="5695321"/>
              <a:ext cx="1294431" cy="60088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44192" y="3324849"/>
            <a:ext cx="3506158" cy="162567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477514" y="5680622"/>
            <a:ext cx="2807237" cy="3263582"/>
            <a:chOff x="10477514" y="5680622"/>
            <a:chExt cx="2807237" cy="326358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77514" y="5680622"/>
              <a:ext cx="2807237" cy="326358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800307" y="2982207"/>
            <a:ext cx="4222814" cy="83378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8625" y="4342857"/>
            <a:ext cx="12223786" cy="5100556"/>
            <a:chOff x="5428625" y="4342857"/>
            <a:chExt cx="12223786" cy="51005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8625" y="4342857"/>
              <a:ext cx="12223786" cy="510055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9173" y="734965"/>
            <a:ext cx="4850052" cy="605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298" y="2037702"/>
            <a:ext cx="8451905" cy="1152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00000" y="3079100"/>
            <a:ext cx="6931301" cy="600425"/>
            <a:chOff x="8400000" y="3079100"/>
            <a:chExt cx="6931301" cy="6004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400000" y="3079100"/>
              <a:ext cx="6931301" cy="600425"/>
              <a:chOff x="8400000" y="3079100"/>
              <a:chExt cx="6931301" cy="60042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400000" y="3079100"/>
                <a:ext cx="6931301" cy="60042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9626" y="3138044"/>
              <a:ext cx="6514405" cy="51888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45353" y="7113473"/>
            <a:ext cx="2595255" cy="4177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77834" y="4586317"/>
            <a:ext cx="743619" cy="743619"/>
            <a:chOff x="7077834" y="4586317"/>
            <a:chExt cx="743619" cy="74361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077834" y="4586317"/>
              <a:ext cx="743619" cy="743619"/>
              <a:chOff x="7077834" y="4586317"/>
              <a:chExt cx="743619" cy="74361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77834" y="4586317"/>
                <a:ext cx="743619" cy="743619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61153" y="4736968"/>
              <a:ext cx="654072" cy="4845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68453" y="4586317"/>
            <a:ext cx="743619" cy="743619"/>
            <a:chOff x="11168453" y="4586317"/>
            <a:chExt cx="743619" cy="7436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68453" y="4586317"/>
              <a:ext cx="743619" cy="74361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51768" y="4736971"/>
            <a:ext cx="672634" cy="48451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12423" y="6980716"/>
            <a:ext cx="2393046" cy="69018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17563" y="6954685"/>
            <a:ext cx="2482646" cy="73359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284827" y="4586317"/>
            <a:ext cx="743619" cy="743619"/>
            <a:chOff x="15284827" y="4586317"/>
            <a:chExt cx="743619" cy="74361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284827" y="4586317"/>
              <a:ext cx="743619" cy="743619"/>
              <a:chOff x="15284827" y="4586317"/>
              <a:chExt cx="743619" cy="74361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84827" y="4586317"/>
                <a:ext cx="743619" cy="74361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68175" y="4736971"/>
              <a:ext cx="676425" cy="4845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437890" y="6266718"/>
            <a:ext cx="418080" cy="674502"/>
            <a:chOff x="13437890" y="6266718"/>
            <a:chExt cx="418080" cy="6745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37890" y="6266718"/>
              <a:ext cx="418080" cy="6745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428625" y="7702772"/>
            <a:ext cx="12223786" cy="53883"/>
            <a:chOff x="5428625" y="7702772"/>
            <a:chExt cx="12223786" cy="5388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28625" y="7702772"/>
              <a:ext cx="12223786" cy="5388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61910" y="8925129"/>
            <a:ext cx="788733" cy="17851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611271" y="8561420"/>
            <a:ext cx="1710104" cy="53883"/>
            <a:chOff x="8611271" y="8561420"/>
            <a:chExt cx="1710104" cy="5388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8611271" y="8561420"/>
              <a:ext cx="1710104" cy="5388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11582" y="8561420"/>
            <a:ext cx="1708867" cy="53883"/>
            <a:chOff x="12711582" y="8561420"/>
            <a:chExt cx="1708867" cy="538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2711582" y="8561420"/>
              <a:ext cx="1708867" cy="5388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38454" y="5520125"/>
            <a:ext cx="1298570" cy="1298570"/>
            <a:chOff x="6838454" y="5520125"/>
            <a:chExt cx="1298570" cy="129857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38454" y="5520125"/>
              <a:ext cx="1298570" cy="129857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931300" y="5560619"/>
            <a:ext cx="1217581" cy="1217581"/>
            <a:chOff x="14931300" y="5560619"/>
            <a:chExt cx="1217581" cy="121758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31300" y="5560619"/>
              <a:ext cx="1217581" cy="121758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949686" y="5539158"/>
            <a:ext cx="1260504" cy="1260504"/>
            <a:chOff x="10949686" y="5539158"/>
            <a:chExt cx="1260504" cy="126050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49686" y="5539158"/>
              <a:ext cx="1260504" cy="126050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65274" y="8239414"/>
            <a:ext cx="4178712" cy="75662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00774" y="8222747"/>
            <a:ext cx="4409131" cy="75662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17627" y="8111639"/>
            <a:ext cx="4113864" cy="96984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104762" y="6162260"/>
            <a:ext cx="730875" cy="730875"/>
            <a:chOff x="9104762" y="6162260"/>
            <a:chExt cx="730875" cy="73087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04762" y="6162260"/>
              <a:ext cx="730875" cy="73087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EA07E5-98FB-2EFD-F7BF-FAC063D4AE4A}"/>
              </a:ext>
            </a:extLst>
          </p:cNvPr>
          <p:cNvGrpSpPr/>
          <p:nvPr/>
        </p:nvGrpSpPr>
        <p:grpSpPr>
          <a:xfrm>
            <a:off x="597532" y="1930998"/>
            <a:ext cx="4533370" cy="7935622"/>
            <a:chOff x="597532" y="1930998"/>
            <a:chExt cx="4533370" cy="79356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9601B3-8193-F935-238F-D3D66602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630" y="2321084"/>
              <a:ext cx="3299194" cy="712373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CB7A9B-E533-3598-F247-AEF3A9DD5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6" r="21492"/>
            <a:stretch/>
          </p:blipFill>
          <p:spPr>
            <a:xfrm>
              <a:off x="597532" y="1930998"/>
              <a:ext cx="4533370" cy="7935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8500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4406" y="3341980"/>
            <a:ext cx="1454634" cy="4509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7233" y="2619528"/>
            <a:ext cx="3314286" cy="6676190"/>
            <a:chOff x="577233" y="2619528"/>
            <a:chExt cx="3314286" cy="66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77233" y="2619528"/>
              <a:ext cx="3311329" cy="6672703"/>
              <a:chOff x="577233" y="2619528"/>
              <a:chExt cx="3311329" cy="66727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078432" y="-538521"/>
                <a:ext cx="6622658" cy="1334540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7233" y="2619528"/>
                <a:ext cx="3311329" cy="66727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1185" y="2783462"/>
              <a:ext cx="2913727" cy="6309235"/>
              <a:chOff x="771185" y="2783462"/>
              <a:chExt cx="2913727" cy="63092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1185" y="2783462"/>
                <a:ext cx="2913727" cy="630923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031474" y="2624290"/>
            <a:ext cx="3314286" cy="6666667"/>
            <a:chOff x="4031474" y="2624290"/>
            <a:chExt cx="3314286" cy="66666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031474" y="2624290"/>
              <a:ext cx="3306299" cy="6662567"/>
              <a:chOff x="4031474" y="2624290"/>
              <a:chExt cx="3306299" cy="666256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78324" y="-528962"/>
                <a:ext cx="6612598" cy="13325135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31474" y="2624290"/>
                <a:ext cx="3306299" cy="66625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225131" y="2787974"/>
              <a:ext cx="2909301" cy="6299651"/>
              <a:chOff x="4225131" y="2787974"/>
              <a:chExt cx="2909301" cy="629965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225131" y="2787974"/>
                <a:ext cx="2909301" cy="6299651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80763" y="4612858"/>
            <a:ext cx="5424796" cy="23936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527783" y="5006344"/>
            <a:ext cx="1819151" cy="1667929"/>
            <a:chOff x="10527783" y="5006344"/>
            <a:chExt cx="1819151" cy="16679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27783" y="5006344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29403" y="3566741"/>
            <a:ext cx="4936849" cy="399046"/>
            <a:chOff x="12329403" y="3566741"/>
            <a:chExt cx="4936849" cy="3990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29403" y="3566741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29403" y="7709550"/>
            <a:ext cx="4936849" cy="399046"/>
            <a:chOff x="12329403" y="7709550"/>
            <a:chExt cx="4936849" cy="3990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2329403" y="7709550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85714" y="2624290"/>
            <a:ext cx="3314286" cy="6666667"/>
            <a:chOff x="7485714" y="2624290"/>
            <a:chExt cx="3314286" cy="66666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485714" y="2624290"/>
              <a:ext cx="3306299" cy="6662567"/>
              <a:chOff x="7485714" y="2624290"/>
              <a:chExt cx="3306299" cy="666256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32565" y="-528962"/>
                <a:ext cx="6612598" cy="13325135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85714" y="2624290"/>
                <a:ext cx="3306299" cy="666256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679372" y="2787974"/>
              <a:ext cx="2909301" cy="6299651"/>
              <a:chOff x="7679372" y="2787974"/>
              <a:chExt cx="2909301" cy="629965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79372" y="2787974"/>
                <a:ext cx="2909301" cy="629965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8500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68382" y="3274753"/>
            <a:ext cx="1454625" cy="4509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68382" y="7106134"/>
            <a:ext cx="1456291" cy="450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77857" y="1988248"/>
            <a:ext cx="12800000" cy="856589"/>
            <a:chOff x="2677857" y="1988248"/>
            <a:chExt cx="12800000" cy="85658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45898" y="2416539"/>
              <a:ext cx="12308200" cy="428298"/>
              <a:chOff x="3045898" y="2416539"/>
              <a:chExt cx="12308200" cy="4282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45898" y="2416539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6431" y="1896821"/>
              <a:ext cx="10473715" cy="1152287"/>
            </a:xfrm>
            <a:prstGeom prst="rect">
              <a:avLst/>
            </a:prstGeom>
          </p:spPr>
        </p:pic>
      </p:grpSp>
      <p:pic>
        <p:nvPicPr>
          <p:cNvPr id="31" name="Object 14">
            <a:extLst>
              <a:ext uri="{FF2B5EF4-FFF2-40B4-BE49-F238E27FC236}">
                <a16:creationId xmlns:a16="http://schemas.microsoft.com/office/drawing/2014/main" id="{405C66E9-03AC-F8F1-1093-E4B1CAC3581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93571" y="3790320"/>
            <a:ext cx="1454825" cy="461901"/>
          </a:xfrm>
          <a:prstGeom prst="rect">
            <a:avLst/>
          </a:prstGeom>
        </p:spPr>
      </p:pic>
      <p:pic>
        <p:nvPicPr>
          <p:cNvPr id="992" name="Object 15">
            <a:extLst>
              <a:ext uri="{FF2B5EF4-FFF2-40B4-BE49-F238E27FC236}">
                <a16:creationId xmlns:a16="http://schemas.microsoft.com/office/drawing/2014/main" id="{1000DAB8-7B6B-8AF5-BD9A-C29CDBCDE04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93571" y="7621701"/>
            <a:ext cx="1456606" cy="461901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:a16="http://schemas.microsoft.com/office/drawing/2014/main" id="{78C6F8F0-255C-20D7-C23B-B60459CE3F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937289"/>
            <a:ext cx="7462461" cy="3157456"/>
          </a:xfrm>
          <a:prstGeom prst="rect">
            <a:avLst/>
          </a:prstGeom>
        </p:spPr>
      </p:pic>
      <p:pic>
        <p:nvPicPr>
          <p:cNvPr id="994" name="그림 993">
            <a:extLst>
              <a:ext uri="{FF2B5EF4-FFF2-40B4-BE49-F238E27FC236}">
                <a16:creationId xmlns:a16="http://schemas.microsoft.com/office/drawing/2014/main" id="{6FAA853E-0671-89A8-DDF5-7A28FBC9CF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292" y="6192724"/>
            <a:ext cx="7753694" cy="3516085"/>
          </a:xfrm>
          <a:prstGeom prst="rect">
            <a:avLst/>
          </a:prstGeom>
        </p:spPr>
      </p:pic>
      <p:sp>
        <p:nvSpPr>
          <p:cNvPr id="995" name="TextBox 994">
            <a:extLst>
              <a:ext uri="{FF2B5EF4-FFF2-40B4-BE49-F238E27FC236}">
                <a16:creationId xmlns:a16="http://schemas.microsoft.com/office/drawing/2014/main" id="{F5D1D5D6-967B-C5F7-41B3-69E9A8B2AB40}"/>
              </a:ext>
            </a:extLst>
          </p:cNvPr>
          <p:cNvSpPr txBox="1"/>
          <p:nvPr/>
        </p:nvSpPr>
        <p:spPr>
          <a:xfrm flipH="1">
            <a:off x="10238394" y="9512904"/>
            <a:ext cx="520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 ResNet50 Transfer learning Layer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3222A988-2060-47C3-A7B6-130521149794}"/>
              </a:ext>
            </a:extLst>
          </p:cNvPr>
          <p:cNvGrpSpPr/>
          <p:nvPr/>
        </p:nvGrpSpPr>
        <p:grpSpPr>
          <a:xfrm>
            <a:off x="257522" y="3201764"/>
            <a:ext cx="6280030" cy="5742501"/>
            <a:chOff x="116458" y="2908447"/>
            <a:chExt cx="6280030" cy="5742501"/>
          </a:xfrm>
        </p:grpSpPr>
        <p:pic>
          <p:nvPicPr>
            <p:cNvPr id="997" name="그림 4">
              <a:extLst>
                <a:ext uri="{FF2B5EF4-FFF2-40B4-BE49-F238E27FC236}">
                  <a16:creationId xmlns:a16="http://schemas.microsoft.com/office/drawing/2014/main" id="{E24285A1-E504-B22A-D608-5C115470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6458" y="2908447"/>
              <a:ext cx="6280030" cy="5742501"/>
            </a:xfrm>
            <a:prstGeom prst="rect">
              <a:avLst/>
            </a:prstGeom>
          </p:spPr>
        </p:pic>
        <p:cxnSp>
          <p:nvCxnSpPr>
            <p:cNvPr id="998" name="직선 화살표 연결선 997">
              <a:extLst>
                <a:ext uri="{FF2B5EF4-FFF2-40B4-BE49-F238E27FC236}">
                  <a16:creationId xmlns:a16="http://schemas.microsoft.com/office/drawing/2014/main" id="{95C546E0-F82E-B1C1-6444-69222E2A84D8}"/>
                </a:ext>
              </a:extLst>
            </p:cNvPr>
            <p:cNvCxnSpPr/>
            <p:nvPr/>
          </p:nvCxnSpPr>
          <p:spPr>
            <a:xfrm>
              <a:off x="4316801" y="4929456"/>
              <a:ext cx="1103822" cy="2516"/>
            </a:xfrm>
            <a:prstGeom prst="straightConnector1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9" name="직선 화살표 연결선 998">
              <a:extLst>
                <a:ext uri="{FF2B5EF4-FFF2-40B4-BE49-F238E27FC236}">
                  <a16:creationId xmlns:a16="http://schemas.microsoft.com/office/drawing/2014/main" id="{7C93C208-BD16-B2C6-8F96-D12FA6F80C7F}"/>
                </a:ext>
              </a:extLst>
            </p:cNvPr>
            <p:cNvCxnSpPr>
              <a:cxnSpLocks/>
            </p:cNvCxnSpPr>
            <p:nvPr/>
          </p:nvCxnSpPr>
          <p:spPr>
            <a:xfrm>
              <a:off x="5126425" y="7701231"/>
              <a:ext cx="1103822" cy="2516"/>
            </a:xfrm>
            <a:prstGeom prst="straightConnector1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00" name="TextBox 999">
            <a:extLst>
              <a:ext uri="{FF2B5EF4-FFF2-40B4-BE49-F238E27FC236}">
                <a16:creationId xmlns:a16="http://schemas.microsoft.com/office/drawing/2014/main" id="{1C154388-BE54-9BC9-DE61-614F3480AEFB}"/>
              </a:ext>
            </a:extLst>
          </p:cNvPr>
          <p:cNvSpPr txBox="1"/>
          <p:nvPr/>
        </p:nvSpPr>
        <p:spPr>
          <a:xfrm flipH="1">
            <a:off x="10226793" y="6301470"/>
            <a:ext cx="378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 CNN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모델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Layer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008" name="그룹 1007">
            <a:extLst>
              <a:ext uri="{FF2B5EF4-FFF2-40B4-BE49-F238E27FC236}">
                <a16:creationId xmlns:a16="http://schemas.microsoft.com/office/drawing/2014/main" id="{3E8170E6-1084-4C07-C3A9-3F50D8160F32}"/>
              </a:ext>
            </a:extLst>
          </p:cNvPr>
          <p:cNvGrpSpPr/>
          <p:nvPr/>
        </p:nvGrpSpPr>
        <p:grpSpPr>
          <a:xfrm>
            <a:off x="5675099" y="3296759"/>
            <a:ext cx="4748303" cy="3062377"/>
            <a:chOff x="5819414" y="2780700"/>
            <a:chExt cx="4748303" cy="3062377"/>
          </a:xfrm>
        </p:grpSpPr>
        <p:sp>
          <p:nvSpPr>
            <p:cNvPr id="1009" name="TextBox 1008">
              <a:extLst>
                <a:ext uri="{FF2B5EF4-FFF2-40B4-BE49-F238E27FC236}">
                  <a16:creationId xmlns:a16="http://schemas.microsoft.com/office/drawing/2014/main" id="{2673F62D-5393-DFF0-B5D4-39445BA4CEF1}"/>
                </a:ext>
              </a:extLst>
            </p:cNvPr>
            <p:cNvSpPr txBox="1"/>
            <p:nvPr/>
          </p:nvSpPr>
          <p:spPr>
            <a:xfrm>
              <a:off x="5953310" y="2848444"/>
              <a:ext cx="4254829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Model 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Convolutional </a:t>
              </a:r>
              <a:r>
                <a:rPr lang="en-US" altLang="ko-KR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Nerual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Network</a:t>
              </a:r>
            </a:p>
            <a:p>
              <a:endPara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r>
                <a: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Data 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   Image – 128x128</a:t>
              </a:r>
            </a:p>
            <a:p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	Samples – 270 x 10 categories</a:t>
              </a:r>
            </a:p>
            <a:p>
              <a:endPara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CD06F891-C901-94E0-0846-EA4CE47F419E}"/>
                </a:ext>
              </a:extLst>
            </p:cNvPr>
            <p:cNvSpPr txBox="1"/>
            <p:nvPr/>
          </p:nvSpPr>
          <p:spPr>
            <a:xfrm>
              <a:off x="5948272" y="4203520"/>
              <a:ext cx="4619445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Train</a:t>
              </a:r>
              <a:r>
                <a:rPr 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   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- 2302 (ratio 0.8)​</a:t>
              </a:r>
            </a:p>
            <a:p>
              <a:r>
                <a: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Validation 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- 287 (ratio 0.1)​</a:t>
              </a:r>
              <a:b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</a:br>
              <a:r>
                <a: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Test 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- 296 (ratio 0.1)​</a:t>
              </a:r>
            </a:p>
            <a:p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​</a:t>
              </a:r>
            </a:p>
            <a:p>
              <a:r>
                <a: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Evaluation Metric 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  Accuracy, AUC​</a:t>
              </a:r>
            </a:p>
          </p:txBody>
        </p:sp>
        <p:sp>
          <p:nvSpPr>
            <p:cNvPr id="1011" name="직사각형 1010">
              <a:extLst>
                <a:ext uri="{FF2B5EF4-FFF2-40B4-BE49-F238E27FC236}">
                  <a16:creationId xmlns:a16="http://schemas.microsoft.com/office/drawing/2014/main" id="{6E4EF613-5F65-A5F2-167C-C0E6A2A3785D}"/>
                </a:ext>
              </a:extLst>
            </p:cNvPr>
            <p:cNvSpPr/>
            <p:nvPr/>
          </p:nvSpPr>
          <p:spPr>
            <a:xfrm>
              <a:off x="5819414" y="2780700"/>
              <a:ext cx="4342397" cy="3062377"/>
            </a:xfrm>
            <a:prstGeom prst="rect">
              <a:avLst/>
            </a:prstGeom>
            <a:noFill/>
            <a:ln>
              <a:solidFill>
                <a:srgbClr val="0087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8500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2" name="Object 14">
            <a:extLst>
              <a:ext uri="{FF2B5EF4-FFF2-40B4-BE49-F238E27FC236}">
                <a16:creationId xmlns:a16="http://schemas.microsoft.com/office/drawing/2014/main" id="{49B5ECE9-1244-FB5B-C3B9-9E5AC4FEEE6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68382" y="3274753"/>
            <a:ext cx="1454825" cy="461901"/>
          </a:xfrm>
          <a:prstGeom prst="rect">
            <a:avLst/>
          </a:prstGeom>
        </p:spPr>
      </p:pic>
      <p:pic>
        <p:nvPicPr>
          <p:cNvPr id="3" name="Object 15">
            <a:extLst>
              <a:ext uri="{FF2B5EF4-FFF2-40B4-BE49-F238E27FC236}">
                <a16:creationId xmlns:a16="http://schemas.microsoft.com/office/drawing/2014/main" id="{00D7CA5B-A93F-6DD7-041C-92371BBC60E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68382" y="7106134"/>
            <a:ext cx="1456606" cy="4619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A52911-BCAB-D519-DD62-211BA851C2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231" y="2299561"/>
            <a:ext cx="3964744" cy="28741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422FB9-C276-E488-133D-E2F470044F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232" y="5613897"/>
            <a:ext cx="4025898" cy="287418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5B49438-9948-2328-BBB9-FD91CF5F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655629"/>
              </p:ext>
            </p:extLst>
          </p:nvPr>
        </p:nvGraphicFramePr>
        <p:xfrm>
          <a:off x="608775" y="7087568"/>
          <a:ext cx="12192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67441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414054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0116887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9828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Input size</a:t>
                      </a:r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256, 256, 3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Learning rate</a:t>
                      </a:r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0.05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83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Activation function</a:t>
                      </a:r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Relu</a:t>
                      </a:r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/ </a:t>
                      </a:r>
                      <a:r>
                        <a:rPr lang="en-US" altLang="ko-KR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Softmax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Loss function </a:t>
                      </a:r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Categorical cross entropy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52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Epoch</a:t>
                      </a:r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15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Pooling</a:t>
                      </a:r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MaxPooling2D (2,2)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52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Batch size</a:t>
                      </a:r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50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Dense layer</a:t>
                      </a:r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512 – 256 - 10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44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Optimizer</a:t>
                      </a:r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Adam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50000"/>
                        </a:schemeClr>
                      </a:solidFill>
                    </a:lnL>
                    <a:lnR w="12700">
                      <a:solidFill>
                        <a:schemeClr val="bg1">
                          <a:lumMod val="50000"/>
                        </a:schemeClr>
                      </a:solidFill>
                    </a:lnR>
                    <a:lnT w="12700">
                      <a:solidFill>
                        <a:schemeClr val="bg1">
                          <a:lumMod val="50000"/>
                        </a:schemeClr>
                      </a:solidFill>
                    </a:lnT>
                    <a:lnB w="12700">
                      <a:solidFill>
                        <a:schemeClr val="bg1">
                          <a:lumMod val="5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2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40824F0-693C-8FFC-C207-350947559F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" y="1594229"/>
            <a:ext cx="11866992" cy="5381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DFB87-2FF2-47FE-243F-CE1810971B37}"/>
              </a:ext>
            </a:extLst>
          </p:cNvPr>
          <p:cNvSpPr txBox="1"/>
          <p:nvPr/>
        </p:nvSpPr>
        <p:spPr>
          <a:xfrm flipH="1">
            <a:off x="445596" y="5859360"/>
            <a:ext cx="526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 ResNet50 Transfer learning  Layer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&gt;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5181A-859E-F2B8-228B-4258F3C07CA4}"/>
              </a:ext>
            </a:extLst>
          </p:cNvPr>
          <p:cNvSpPr txBox="1"/>
          <p:nvPr/>
        </p:nvSpPr>
        <p:spPr>
          <a:xfrm flipH="1">
            <a:off x="445597" y="9193109"/>
            <a:ext cx="41279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 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Parameters&gt;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53092C-A4F7-130F-D10D-B386AABBCD58}"/>
              </a:ext>
            </a:extLst>
          </p:cNvPr>
          <p:cNvSpPr txBox="1"/>
          <p:nvPr/>
        </p:nvSpPr>
        <p:spPr>
          <a:xfrm flipH="1">
            <a:off x="13628197" y="9021658"/>
            <a:ext cx="41279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&lt;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곡선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 &gt;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916" y="784151"/>
            <a:ext cx="6257619" cy="21215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89255" y="1261266"/>
            <a:ext cx="6476190" cy="94631"/>
            <a:chOff x="9189255" y="1261266"/>
            <a:chExt cx="6476190" cy="946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255" y="1261266"/>
              <a:ext cx="6476190" cy="946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9255" y="2793127"/>
            <a:ext cx="6476190" cy="94631"/>
            <a:chOff x="9189255" y="2793127"/>
            <a:chExt cx="6476190" cy="946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255" y="2793127"/>
              <a:ext cx="6476190" cy="946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89255" y="4324989"/>
            <a:ext cx="6476190" cy="94631"/>
            <a:chOff x="9189255" y="4324989"/>
            <a:chExt cx="6476190" cy="946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255" y="4324989"/>
              <a:ext cx="6476190" cy="94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9255" y="5856850"/>
            <a:ext cx="6476190" cy="94631"/>
            <a:chOff x="9189255" y="5856850"/>
            <a:chExt cx="6476190" cy="946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255" y="5856850"/>
              <a:ext cx="6476190" cy="94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89255" y="7388712"/>
            <a:ext cx="6476190" cy="94631"/>
            <a:chOff x="9189255" y="7388712"/>
            <a:chExt cx="6476190" cy="946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255" y="7388712"/>
              <a:ext cx="6476190" cy="946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9255" y="8920573"/>
            <a:ext cx="6476190" cy="94631"/>
            <a:chOff x="9189255" y="8920573"/>
            <a:chExt cx="6476190" cy="946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255" y="8920573"/>
              <a:ext cx="6476190" cy="946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43557" y="2144557"/>
            <a:ext cx="2648247" cy="3770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30382" y="1620811"/>
            <a:ext cx="731995" cy="5289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8864" y="1392285"/>
            <a:ext cx="1341011" cy="13021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3557" y="3676415"/>
            <a:ext cx="3393132" cy="3770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9906" y="3152668"/>
            <a:ext cx="2501491" cy="5784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68866" y="2924142"/>
            <a:ext cx="1455992" cy="13021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53081" y="5208281"/>
            <a:ext cx="3151085" cy="4071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30382" y="4684534"/>
            <a:ext cx="1591995" cy="5783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68866" y="4456009"/>
            <a:ext cx="1464821" cy="13021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43557" y="6740138"/>
            <a:ext cx="2251275" cy="37705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30382" y="6216392"/>
            <a:ext cx="3317643" cy="5783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68866" y="5987866"/>
            <a:ext cx="1493392" cy="13021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53081" y="8271995"/>
            <a:ext cx="3470475" cy="40717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39906" y="7748258"/>
            <a:ext cx="2243653" cy="6057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68866" y="7519733"/>
            <a:ext cx="1437745" cy="12896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737022" y="0"/>
            <a:ext cx="1548693" cy="10285714"/>
            <a:chOff x="16737022" y="0"/>
            <a:chExt cx="1548693" cy="1028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37022" y="0"/>
              <a:ext cx="1548693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8500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68382" y="3274753"/>
            <a:ext cx="1454625" cy="4509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68382" y="7106134"/>
            <a:ext cx="1456291" cy="4509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52C895-59F4-1061-7BF5-C3F5E934E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68" y="1900338"/>
            <a:ext cx="7412736" cy="495207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2F339ED-37B6-C654-138E-A162E7ADE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502159"/>
              </p:ext>
            </p:extLst>
          </p:nvPr>
        </p:nvGraphicFramePr>
        <p:xfrm>
          <a:off x="1725283" y="7267754"/>
          <a:ext cx="6888834" cy="2238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4417">
                  <a:extLst>
                    <a:ext uri="{9D8B030D-6E8A-4147-A177-3AD203B41FA5}">
                      <a16:colId xmlns:a16="http://schemas.microsoft.com/office/drawing/2014/main" val="887792325"/>
                    </a:ext>
                  </a:extLst>
                </a:gridCol>
                <a:gridCol w="3444417">
                  <a:extLst>
                    <a:ext uri="{9D8B030D-6E8A-4147-A177-3AD203B41FA5}">
                      <a16:colId xmlns:a16="http://schemas.microsoft.com/office/drawing/2014/main" val="1660700116"/>
                    </a:ext>
                  </a:extLst>
                </a:gridCol>
              </a:tblGrid>
              <a:tr h="74612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Resnet transfer learning</a:t>
                      </a:r>
                      <a:endParaRPr lang="ko-KR" altLang="en-US" sz="36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672329"/>
                  </a:ext>
                </a:extLst>
              </a:tr>
              <a:tr h="7461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Accuracy</a:t>
                      </a:r>
                      <a:endParaRPr lang="ko-KR" altLang="en-US" sz="3600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>
                          <a:solidFill>
                            <a:srgbClr val="0087EF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0.71</a:t>
                      </a:r>
                      <a:endParaRPr lang="ko-KR" altLang="en-US" sz="3600" dirty="0">
                        <a:solidFill>
                          <a:srgbClr val="0087EF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1918944"/>
                  </a:ext>
                </a:extLst>
              </a:tr>
              <a:tr h="746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AUC</a:t>
                      </a:r>
                      <a:endParaRPr lang="ko-KR" altLang="en-US" sz="3600" b="1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600" dirty="0">
                          <a:solidFill>
                            <a:srgbClr val="0087EF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0.84</a:t>
                      </a:r>
                      <a:endParaRPr lang="ko-KR" altLang="en-US" sz="3600" dirty="0">
                        <a:solidFill>
                          <a:srgbClr val="0087EF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110948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2F0248-11A0-DF71-9F7F-C02B667C0094}"/>
              </a:ext>
            </a:extLst>
          </p:cNvPr>
          <p:cNvSpPr txBox="1"/>
          <p:nvPr/>
        </p:nvSpPr>
        <p:spPr>
          <a:xfrm>
            <a:off x="11597900" y="165959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Actual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5FF85-C610-DB28-FF08-F1D1CB5CC0AA}"/>
              </a:ext>
            </a:extLst>
          </p:cNvPr>
          <p:cNvSpPr txBox="1"/>
          <p:nvPr/>
        </p:nvSpPr>
        <p:spPr>
          <a:xfrm>
            <a:off x="16489191" y="8106674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Predict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003AF6-C96C-8BB0-3949-F29D96046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233" y="1938912"/>
            <a:ext cx="8118692" cy="7966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50BC7-1AA4-376C-1A58-3A95A14CD18C}"/>
              </a:ext>
            </a:extLst>
          </p:cNvPr>
          <p:cNvSpPr txBox="1"/>
          <p:nvPr/>
        </p:nvSpPr>
        <p:spPr>
          <a:xfrm>
            <a:off x="16634244" y="8053249"/>
            <a:ext cx="84529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Predict</a:t>
            </a:r>
            <a:endParaRPr lang="ko-K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4850062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68382" y="3274753"/>
            <a:ext cx="1454625" cy="4509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68382" y="7106134"/>
            <a:ext cx="1456291" cy="450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981" y="2171429"/>
            <a:ext cx="3638095" cy="7314286"/>
            <a:chOff x="1047981" y="2171429"/>
            <a:chExt cx="3638095" cy="73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47981" y="2171429"/>
              <a:ext cx="3629328" cy="7313508"/>
              <a:chOff x="1047981" y="2171429"/>
              <a:chExt cx="3629328" cy="73135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766683" y="-1289900"/>
                <a:ext cx="7258657" cy="14627016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7981" y="2171429"/>
                <a:ext cx="3629328" cy="73135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60559" y="2351105"/>
              <a:ext cx="3193543" cy="6915134"/>
              <a:chOff x="1260559" y="2351105"/>
              <a:chExt cx="3193543" cy="69151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60559" y="2351105"/>
                <a:ext cx="3193543" cy="691513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214024" y="2171429"/>
            <a:ext cx="3638095" cy="7314286"/>
            <a:chOff x="5214024" y="2171429"/>
            <a:chExt cx="3638095" cy="73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214024" y="2171429"/>
              <a:ext cx="3629328" cy="7313508"/>
              <a:chOff x="5214024" y="2171429"/>
              <a:chExt cx="3629328" cy="731350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99360" y="-1289900"/>
                <a:ext cx="7258657" cy="14627016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14024" y="2171429"/>
                <a:ext cx="3629328" cy="73135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26602" y="2351105"/>
              <a:ext cx="3193543" cy="6915134"/>
              <a:chOff x="5426602" y="2351105"/>
              <a:chExt cx="3193543" cy="691513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26602" y="2351105"/>
                <a:ext cx="3193543" cy="6915134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75362" y="3465230"/>
            <a:ext cx="1454634" cy="45095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36417" y="4545630"/>
            <a:ext cx="5524738" cy="277179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48739" y="5129593"/>
            <a:ext cx="1819151" cy="1667929"/>
            <a:chOff x="9648739" y="5129593"/>
            <a:chExt cx="1819151" cy="166792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48739" y="5129593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98846" y="3499514"/>
            <a:ext cx="4936849" cy="399046"/>
            <a:chOff x="12098846" y="3499514"/>
            <a:chExt cx="4936849" cy="3990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98846" y="3499514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98846" y="7642323"/>
            <a:ext cx="4936849" cy="399046"/>
            <a:chOff x="12098846" y="7642323"/>
            <a:chExt cx="4936849" cy="3990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2098846" y="7642323"/>
              <a:ext cx="4936849" cy="39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248748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69976" cy="507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7539" y="2016027"/>
            <a:ext cx="2897241" cy="7768107"/>
            <a:chOff x="937539" y="2016027"/>
            <a:chExt cx="2897241" cy="77681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539" y="2016027"/>
              <a:ext cx="2897241" cy="7768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770" y="3987971"/>
            <a:ext cx="12714820" cy="5404051"/>
            <a:chOff x="4668770" y="3987971"/>
            <a:chExt cx="12714820" cy="540405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233947" y="3987971"/>
              <a:ext cx="2502070" cy="2502070"/>
              <a:chOff x="5233947" y="3987971"/>
              <a:chExt cx="2502070" cy="250207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33947" y="3987971"/>
                <a:ext cx="2502070" cy="250207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025374" y="6051332"/>
              <a:ext cx="2919215" cy="696513"/>
              <a:chOff x="5025374" y="6051332"/>
              <a:chExt cx="2919215" cy="69651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25374" y="6051332"/>
                <a:ext cx="2919215" cy="69651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8315" y="6945507"/>
              <a:ext cx="3484209" cy="189859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6568" y="6109731"/>
              <a:ext cx="2538491" cy="62390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425435" y="4891554"/>
              <a:ext cx="664246" cy="664296"/>
              <a:chOff x="8425435" y="4891554"/>
              <a:chExt cx="664246" cy="66429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25435" y="4891554"/>
                <a:ext cx="664246" cy="66429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784361" y="3987971"/>
              <a:ext cx="2502070" cy="2502070"/>
              <a:chOff x="9784361" y="3987971"/>
              <a:chExt cx="2502070" cy="25020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84361" y="3987971"/>
                <a:ext cx="2502070" cy="250207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575788" y="6051332"/>
              <a:ext cx="2919215" cy="696513"/>
              <a:chOff x="9575788" y="6051332"/>
              <a:chExt cx="2919215" cy="69651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75788" y="6051332"/>
                <a:ext cx="2919215" cy="69651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88731" y="6945509"/>
              <a:ext cx="3579561" cy="189858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6959" y="6109741"/>
              <a:ext cx="2732367" cy="66913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975850" y="4891554"/>
              <a:ext cx="664246" cy="664296"/>
              <a:chOff x="12975850" y="4891554"/>
              <a:chExt cx="664246" cy="66429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75850" y="4891554"/>
                <a:ext cx="664246" cy="66429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316275" y="3987971"/>
              <a:ext cx="2502070" cy="2502070"/>
              <a:chOff x="14316275" y="3987971"/>
              <a:chExt cx="2502070" cy="250207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16275" y="3987971"/>
                <a:ext cx="2502070" cy="25020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107703" y="6051332"/>
              <a:ext cx="2919215" cy="696513"/>
              <a:chOff x="14107703" y="6051332"/>
              <a:chExt cx="2919215" cy="69651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07703" y="6051332"/>
                <a:ext cx="2919215" cy="69651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20702" y="6945509"/>
              <a:ext cx="3579828" cy="250762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38864" y="6109741"/>
              <a:ext cx="2575480" cy="66913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291858" y="4355354"/>
              <a:ext cx="1585634" cy="1585634"/>
              <a:chOff x="10291858" y="4355354"/>
              <a:chExt cx="1585634" cy="158563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291858" y="4355354"/>
                <a:ext cx="1585634" cy="158563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865993" y="4374782"/>
              <a:ext cx="1461224" cy="1461224"/>
              <a:chOff x="14865993" y="4374782"/>
              <a:chExt cx="1461224" cy="146122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865993" y="4374782"/>
                <a:ext cx="1461224" cy="146122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730610" y="4399272"/>
              <a:ext cx="1420408" cy="1420408"/>
              <a:chOff x="5730610" y="4399272"/>
              <a:chExt cx="1420408" cy="142040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730610" y="4399272"/>
                <a:ext cx="1420408" cy="142040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4583590" y="2200905"/>
            <a:ext cx="12800000" cy="911818"/>
            <a:chOff x="4583590" y="2200905"/>
            <a:chExt cx="12800000" cy="91181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951628" y="2629194"/>
              <a:ext cx="12308200" cy="428298"/>
              <a:chOff x="4951628" y="2629194"/>
              <a:chExt cx="12308200" cy="42829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951628" y="2629194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92164" y="2109478"/>
              <a:ext cx="11143296" cy="1143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301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248748" cy="605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69976" cy="507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4886" y="2041958"/>
            <a:ext cx="14565339" cy="7869764"/>
            <a:chOff x="1604886" y="2041958"/>
            <a:chExt cx="14565339" cy="78697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073050" y="3659233"/>
              <a:ext cx="5097174" cy="1033476"/>
              <a:chOff x="11073050" y="3659233"/>
              <a:chExt cx="5097174" cy="10334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73050" y="3659233"/>
                <a:ext cx="5097174" cy="103347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2512" y="3799188"/>
              <a:ext cx="3693139" cy="86530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073050" y="2431647"/>
              <a:ext cx="5097174" cy="1033476"/>
              <a:chOff x="11073050" y="2431647"/>
              <a:chExt cx="5097174" cy="10334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73050" y="2431647"/>
                <a:ext cx="5097174" cy="103347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87751" y="2571607"/>
              <a:ext cx="3337225" cy="86531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604886" y="4175971"/>
              <a:ext cx="3764329" cy="3802269"/>
              <a:chOff x="1604886" y="4175971"/>
              <a:chExt cx="3764329" cy="38022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77279" y="2274837"/>
                <a:ext cx="7528657" cy="7604538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04886" y="4175971"/>
                <a:ext cx="3764329" cy="380226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7605" y="5082924"/>
              <a:ext cx="2578838" cy="181310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086189" y="2041958"/>
              <a:ext cx="2846332" cy="2846332"/>
              <a:chOff x="7086189" y="2041958"/>
              <a:chExt cx="2846332" cy="284633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86189" y="2041958"/>
                <a:ext cx="2846332" cy="284633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41727" y="3924710"/>
              <a:ext cx="1168195" cy="57839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7118842" y="4583728"/>
              <a:ext cx="2846332" cy="2846332"/>
              <a:chOff x="7118842" y="4583728"/>
              <a:chExt cx="2846332" cy="284633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18842" y="4583728"/>
                <a:ext cx="2846332" cy="2846332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41727" y="6528105"/>
              <a:ext cx="1168195" cy="57839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7118842" y="7065389"/>
              <a:ext cx="2846332" cy="2846332"/>
              <a:chOff x="7118842" y="7065389"/>
              <a:chExt cx="2846332" cy="284633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118842" y="7065389"/>
                <a:ext cx="2846332" cy="284633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19084" y="9056926"/>
              <a:ext cx="831891" cy="57840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073050" y="6114404"/>
              <a:ext cx="5097174" cy="1033476"/>
              <a:chOff x="11073050" y="6114404"/>
              <a:chExt cx="5097174" cy="10334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73050" y="6114404"/>
                <a:ext cx="5097174" cy="103347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17064" y="6254360"/>
              <a:ext cx="4381863" cy="86530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1073050" y="4886818"/>
              <a:ext cx="5097174" cy="1033476"/>
              <a:chOff x="11073050" y="4886818"/>
              <a:chExt cx="5097174" cy="103347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73050" y="4886818"/>
                <a:ext cx="5097174" cy="103347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94162" y="4999023"/>
              <a:ext cx="4518720" cy="86531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073050" y="8569575"/>
              <a:ext cx="5097174" cy="1033476"/>
              <a:chOff x="11073050" y="8569575"/>
              <a:chExt cx="5097174" cy="103347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73050" y="8569575"/>
                <a:ext cx="5097174" cy="1033476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12191" y="8709534"/>
              <a:ext cx="4372539" cy="86530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1073050" y="7341989"/>
              <a:ext cx="5097174" cy="1033476"/>
              <a:chOff x="11073050" y="7341989"/>
              <a:chExt cx="5097174" cy="103347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73050" y="7341989"/>
                <a:ext cx="5097174" cy="1033476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31049" y="7466982"/>
              <a:ext cx="4744472" cy="865301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5554397" y="3807180"/>
              <a:ext cx="762907" cy="375650"/>
              <a:chOff x="5554397" y="3807180"/>
              <a:chExt cx="762907" cy="37565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260000">
                <a:off x="5554397" y="3807180"/>
                <a:ext cx="762907" cy="37565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977825" y="5807583"/>
              <a:ext cx="762907" cy="375650"/>
              <a:chOff x="5977825" y="5807583"/>
              <a:chExt cx="762907" cy="37565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60000">
                <a:off x="5977825" y="5807583"/>
                <a:ext cx="762907" cy="37565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555007" y="8064707"/>
              <a:ext cx="762907" cy="375650"/>
              <a:chOff x="5555007" y="8064707"/>
              <a:chExt cx="762907" cy="37565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320000">
                <a:off x="5555007" y="8064707"/>
                <a:ext cx="762907" cy="37565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254003" y="3368298"/>
              <a:ext cx="571429" cy="66667"/>
              <a:chOff x="10254003" y="3368298"/>
              <a:chExt cx="571429" cy="6666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254003" y="3368298"/>
                <a:ext cx="571429" cy="6666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254003" y="5940227"/>
              <a:ext cx="571429" cy="66667"/>
              <a:chOff x="10254003" y="5940227"/>
              <a:chExt cx="571429" cy="6666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254003" y="5940227"/>
                <a:ext cx="571429" cy="6666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254003" y="8546614"/>
              <a:ext cx="571429" cy="66667"/>
              <a:chOff x="10254003" y="8546614"/>
              <a:chExt cx="571429" cy="6666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254003" y="8546614"/>
                <a:ext cx="571429" cy="6666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338013" y="2779658"/>
              <a:ext cx="2342685" cy="1045107"/>
              <a:chOff x="7338013" y="2779658"/>
              <a:chExt cx="2342685" cy="104510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338013" y="2779658"/>
                <a:ext cx="2342685" cy="104510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720597" y="5071023"/>
              <a:ext cx="1577517" cy="1372183"/>
              <a:chOff x="7720597" y="5071023"/>
              <a:chExt cx="1577517" cy="137218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720597" y="5071023"/>
                <a:ext cx="1577517" cy="1372183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547159" y="7793813"/>
              <a:ext cx="1924391" cy="1163305"/>
              <a:chOff x="7547159" y="7793813"/>
              <a:chExt cx="1924391" cy="116330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547159" y="7793813"/>
                <a:ext cx="1924391" cy="11633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248748" cy="6437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69976" cy="507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81803" y="5512981"/>
            <a:ext cx="11103061" cy="1880166"/>
            <a:chOff x="3581803" y="5512981"/>
            <a:chExt cx="11103061" cy="18801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3581803" y="5512981"/>
              <a:ext cx="11103061" cy="1880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73924" y="5705001"/>
            <a:ext cx="1501836" cy="1496126"/>
            <a:chOff x="3773924" y="5705001"/>
            <a:chExt cx="1501836" cy="14961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773924" y="5705001"/>
              <a:ext cx="1501836" cy="14961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81803" y="3366753"/>
            <a:ext cx="11064965" cy="1880166"/>
            <a:chOff x="3581803" y="3366753"/>
            <a:chExt cx="11064965" cy="18801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581803" y="3366753"/>
              <a:ext cx="11064965" cy="18801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73924" y="3558774"/>
            <a:ext cx="1501836" cy="1496126"/>
            <a:chOff x="3773924" y="3558774"/>
            <a:chExt cx="1501836" cy="14961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773924" y="3558774"/>
              <a:ext cx="1501836" cy="14961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81803" y="7659209"/>
            <a:ext cx="11122108" cy="1880166"/>
            <a:chOff x="3581803" y="7659209"/>
            <a:chExt cx="11122108" cy="18801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3581803" y="7659209"/>
              <a:ext cx="11122108" cy="18801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73924" y="7851229"/>
            <a:ext cx="1501836" cy="1496126"/>
            <a:chOff x="3773924" y="7851229"/>
            <a:chExt cx="1501836" cy="14961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3773924" y="7851229"/>
              <a:ext cx="1501836" cy="149612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81589" y="3576196"/>
            <a:ext cx="2631075" cy="7044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1239" y="4140153"/>
            <a:ext cx="7985606" cy="10131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81589" y="5712291"/>
            <a:ext cx="4729427" cy="7044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84566" y="6397809"/>
            <a:ext cx="8405530" cy="74797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65399" y="7858510"/>
            <a:ext cx="6097389" cy="7044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75048" y="8412944"/>
            <a:ext cx="8458625" cy="10131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77857" y="1988248"/>
            <a:ext cx="12800000" cy="897787"/>
            <a:chOff x="2677857" y="1988248"/>
            <a:chExt cx="12800000" cy="89778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45898" y="2416539"/>
              <a:ext cx="12308200" cy="428298"/>
              <a:chOff x="3045898" y="2416539"/>
              <a:chExt cx="12308200" cy="42829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045898" y="2416539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6431" y="1896821"/>
              <a:ext cx="10817554" cy="11780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24432" y="3815950"/>
            <a:ext cx="981774" cy="981774"/>
            <a:chOff x="4024432" y="3815950"/>
            <a:chExt cx="981774" cy="9817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4432" y="3815950"/>
              <a:ext cx="981774" cy="9817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98339" y="6026561"/>
            <a:ext cx="853007" cy="853007"/>
            <a:chOff x="4098339" y="6026561"/>
            <a:chExt cx="853007" cy="85300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98339" y="6026561"/>
              <a:ext cx="853007" cy="8530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50115" y="8002199"/>
            <a:ext cx="1232281" cy="1232281"/>
            <a:chOff x="3850115" y="8002199"/>
            <a:chExt cx="1232281" cy="123228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50115" y="8002199"/>
              <a:ext cx="1232281" cy="1232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4389" y="3564684"/>
            <a:ext cx="8057493" cy="2161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524" y="9350916"/>
            <a:ext cx="16666667" cy="76190"/>
            <a:chOff x="809524" y="9350916"/>
            <a:chExt cx="16666667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350916"/>
              <a:ext cx="16666667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2200414" cy="562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69976" cy="5072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905575"/>
            <a:chOff x="2742857" y="1752952"/>
            <a:chExt cx="12800000" cy="90557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9601905" cy="11431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363" y="3206334"/>
            <a:ext cx="7405549" cy="62701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52021" y="3111093"/>
            <a:ext cx="8384682" cy="65747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48381" y="6126059"/>
            <a:ext cx="6171429" cy="493714"/>
            <a:chOff x="5848381" y="6126059"/>
            <a:chExt cx="6171429" cy="493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848381" y="6126059"/>
              <a:ext cx="6171429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2200414" cy="562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856590"/>
            <a:chOff x="2742857" y="1752952"/>
            <a:chExt cx="12800000" cy="8565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9236667" cy="11409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47981" y="3131024"/>
            <a:ext cx="14590561" cy="6720777"/>
            <a:chOff x="2047981" y="3131024"/>
            <a:chExt cx="14590561" cy="67207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7981" y="3131024"/>
              <a:ext cx="14590561" cy="6720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2200414" cy="562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856590"/>
            <a:chOff x="2742857" y="1752952"/>
            <a:chExt cx="12800000" cy="8565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12075781" cy="11409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54845" y="2895257"/>
            <a:ext cx="4776024" cy="6692844"/>
            <a:chOff x="6754845" y="2895257"/>
            <a:chExt cx="4776024" cy="66928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4845" y="2895257"/>
              <a:ext cx="4776024" cy="6692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3960081" cy="562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68" y="725441"/>
            <a:ext cx="570148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7981" y="2122449"/>
            <a:ext cx="3638095" cy="7314286"/>
            <a:chOff x="1247981" y="2122449"/>
            <a:chExt cx="3638095" cy="73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47981" y="2122449"/>
              <a:ext cx="3629328" cy="7313508"/>
              <a:chOff x="1247981" y="2122449"/>
              <a:chExt cx="3629328" cy="73135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66683" y="-1338880"/>
                <a:ext cx="7258657" cy="1462701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7981" y="2122449"/>
                <a:ext cx="3629328" cy="73135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60559" y="2302126"/>
              <a:ext cx="3193543" cy="6915134"/>
              <a:chOff x="1460559" y="2302126"/>
              <a:chExt cx="3193543" cy="691513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0559" y="2302126"/>
                <a:ext cx="3193543" cy="691513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304762" y="2122449"/>
            <a:ext cx="3638095" cy="7314286"/>
            <a:chOff x="5304762" y="2122449"/>
            <a:chExt cx="3638095" cy="73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304762" y="2122449"/>
              <a:ext cx="3629328" cy="7313508"/>
              <a:chOff x="5304762" y="2122449"/>
              <a:chExt cx="3629328" cy="73135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90098" y="-1338880"/>
                <a:ext cx="7258657" cy="14627016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04762" y="2122449"/>
                <a:ext cx="3629328" cy="73135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17340" y="2302126"/>
              <a:ext cx="3193543" cy="6915134"/>
              <a:chOff x="5517340" y="2302126"/>
              <a:chExt cx="3193543" cy="691513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17340" y="2302126"/>
                <a:ext cx="3193543" cy="6915134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3239" y="4850858"/>
            <a:ext cx="5029738" cy="16625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23465" y="4929220"/>
            <a:ext cx="1819151" cy="1667929"/>
            <a:chOff x="9923465" y="4929220"/>
            <a:chExt cx="1819151" cy="16679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3465" y="4929220"/>
              <a:ext cx="1819151" cy="16679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25085" y="3489617"/>
            <a:ext cx="4936849" cy="399046"/>
            <a:chOff x="11725085" y="3489617"/>
            <a:chExt cx="4936849" cy="3990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25085" y="3489617"/>
              <a:ext cx="4936849" cy="399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25085" y="7632426"/>
            <a:ext cx="4936849" cy="399046"/>
            <a:chOff x="11725085" y="7632426"/>
            <a:chExt cx="4936849" cy="3990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725085" y="7632426"/>
              <a:ext cx="4936849" cy="39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34" cy="49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28109" y="2056936"/>
            <a:ext cx="3912246" cy="19450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10723" y="8648618"/>
            <a:ext cx="12064268" cy="710114"/>
            <a:chOff x="3110723" y="8648618"/>
            <a:chExt cx="12064268" cy="7101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723" y="8648618"/>
              <a:ext cx="12064268" cy="710114"/>
              <a:chOff x="3110723" y="8648618"/>
              <a:chExt cx="12064268" cy="7101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10723" y="8648618"/>
                <a:ext cx="12064268" cy="71011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9759" y="8756296"/>
              <a:ext cx="10325974" cy="540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48473" y="2342112"/>
            <a:ext cx="8843309" cy="1314804"/>
            <a:chOff x="6448473" y="2342112"/>
            <a:chExt cx="8843309" cy="13148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7998" y="2882332"/>
              <a:ext cx="8573682" cy="84972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3631" y="2287270"/>
              <a:ext cx="2449013" cy="6392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3973" y="4423015"/>
            <a:ext cx="6375316" cy="6260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09244" y="4643607"/>
            <a:ext cx="4690601" cy="6260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1266" y="5108568"/>
            <a:ext cx="5749778" cy="28212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591023" y="5921021"/>
            <a:ext cx="3477551" cy="451835"/>
            <a:chOff x="-591023" y="5921021"/>
            <a:chExt cx="3477551" cy="4518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-591023" y="5921021"/>
              <a:ext cx="3477551" cy="451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3505" y="5937163"/>
            <a:ext cx="3379961" cy="451835"/>
            <a:chOff x="6523505" y="5937163"/>
            <a:chExt cx="3379961" cy="4518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6523505" y="5937163"/>
              <a:ext cx="3379961" cy="4518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66712" y="4418402"/>
            <a:ext cx="14330934" cy="40443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447982" y="5937163"/>
            <a:ext cx="3379961" cy="451835"/>
            <a:chOff x="15447982" y="5937163"/>
            <a:chExt cx="3379961" cy="4518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5447982" y="5937163"/>
              <a:ext cx="3379961" cy="4518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74525" y="5929000"/>
            <a:ext cx="3363634" cy="451835"/>
            <a:chOff x="7274525" y="5929000"/>
            <a:chExt cx="3363634" cy="4518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274525" y="5929000"/>
              <a:ext cx="3363634" cy="451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34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2857" y="1752952"/>
            <a:ext cx="12800000" cy="858620"/>
            <a:chOff x="2742857" y="1752952"/>
            <a:chExt cx="12800000" cy="85862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431" y="1661526"/>
              <a:ext cx="11267229" cy="11522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61990" y="8613790"/>
            <a:ext cx="11993630" cy="11468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1183" y="3244126"/>
            <a:ext cx="4416968" cy="4228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15797" y="3542857"/>
            <a:ext cx="6171429" cy="46130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33890" y="5713524"/>
            <a:ext cx="3477551" cy="451835"/>
            <a:chOff x="-133890" y="5713524"/>
            <a:chExt cx="3477551" cy="4518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133890" y="5713524"/>
              <a:ext cx="3477551" cy="451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61962" y="5664728"/>
            <a:ext cx="3379961" cy="451835"/>
            <a:chOff x="7161962" y="5664728"/>
            <a:chExt cx="3379961" cy="451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7161962" y="5664728"/>
              <a:ext cx="3379961" cy="451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47982" y="5937163"/>
            <a:ext cx="3379961" cy="451835"/>
            <a:chOff x="15447982" y="5937163"/>
            <a:chExt cx="3379961" cy="4518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5447982" y="5937163"/>
              <a:ext cx="3379961" cy="4518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46754" y="5672892"/>
            <a:ext cx="3363634" cy="451835"/>
            <a:chOff x="8146754" y="5672892"/>
            <a:chExt cx="3363634" cy="4518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146754" y="5672892"/>
              <a:ext cx="3363634" cy="4518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04762" y="3278411"/>
            <a:ext cx="6495238" cy="4768513"/>
            <a:chOff x="1904762" y="3278411"/>
            <a:chExt cx="6495238" cy="476851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904762" y="4151686"/>
              <a:ext cx="6488799" cy="3893279"/>
              <a:chOff x="1904762" y="4151686"/>
              <a:chExt cx="6488799" cy="389327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04762" y="4151686"/>
                <a:ext cx="6488799" cy="389327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31898" y="3244126"/>
              <a:ext cx="4472682" cy="422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34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57490" y="2197572"/>
            <a:ext cx="14840740" cy="428298"/>
            <a:chOff x="1657490" y="2197572"/>
            <a:chExt cx="14840740" cy="4282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7490" y="2197572"/>
              <a:ext cx="14840740" cy="42829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9851" y="1677848"/>
            <a:ext cx="14545753" cy="11522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6990" y="8560628"/>
            <a:ext cx="14650316" cy="11468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5906" y="2786296"/>
            <a:ext cx="4361073" cy="422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33890" y="5713524"/>
            <a:ext cx="3477551" cy="451835"/>
            <a:chOff x="-133890" y="5713524"/>
            <a:chExt cx="3477551" cy="4518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133890" y="5713524"/>
              <a:ext cx="3477551" cy="451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61962" y="5664728"/>
            <a:ext cx="3379961" cy="451835"/>
            <a:chOff x="7161962" y="5664728"/>
            <a:chExt cx="3379961" cy="4518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161962" y="5664728"/>
              <a:ext cx="3379961" cy="451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58388" y="5664728"/>
            <a:ext cx="3379961" cy="451835"/>
            <a:chOff x="15458388" y="5664728"/>
            <a:chExt cx="3379961" cy="451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5458388" y="5664728"/>
              <a:ext cx="3379961" cy="4518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46754" y="5672892"/>
            <a:ext cx="3363634" cy="451835"/>
            <a:chOff x="8146754" y="5672892"/>
            <a:chExt cx="3363634" cy="4518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146754" y="5672892"/>
              <a:ext cx="3363634" cy="4518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22720" y="4200666"/>
            <a:ext cx="6171429" cy="3697927"/>
            <a:chOff x="10522720" y="4200666"/>
            <a:chExt cx="6171429" cy="36979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2720" y="4200666"/>
              <a:ext cx="6171429" cy="36979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83604" y="3885540"/>
            <a:ext cx="5228286" cy="4328179"/>
            <a:chOff x="2583604" y="3885540"/>
            <a:chExt cx="5228286" cy="43281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83604" y="3885540"/>
              <a:ext cx="5228286" cy="43281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94191" y="3608410"/>
            <a:ext cx="3920282" cy="4228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47278" y="3608409"/>
            <a:ext cx="3932016" cy="422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877348" y="3199302"/>
            <a:ext cx="6171429" cy="6171429"/>
            <a:chOff x="1877348" y="3199302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7348" y="3199302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3254" y="725441"/>
            <a:ext cx="709034" cy="49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26803" y="3237967"/>
            <a:ext cx="6693363" cy="6132764"/>
            <a:chOff x="9926803" y="3237967"/>
            <a:chExt cx="6693363" cy="61327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26803" y="4036228"/>
              <a:ext cx="2348030" cy="2037288"/>
              <a:chOff x="9926803" y="4036228"/>
              <a:chExt cx="2348030" cy="203728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082191" y="4036228"/>
                <a:ext cx="2037288" cy="2037288"/>
                <a:chOff x="10082191" y="4036228"/>
                <a:chExt cx="2037288" cy="203728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082191" y="4036228"/>
                  <a:ext cx="2037288" cy="2037288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92163" y="4503515"/>
                <a:ext cx="2151266" cy="10688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266538" y="4036228"/>
              <a:ext cx="2037288" cy="2037288"/>
              <a:chOff x="12266538" y="4036228"/>
              <a:chExt cx="2037288" cy="203728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66538" y="4036228"/>
                <a:ext cx="2037288" cy="203728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6543" y="4503515"/>
              <a:ext cx="2151266" cy="112283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427460" y="4036228"/>
              <a:ext cx="2037288" cy="2037288"/>
              <a:chOff x="14427460" y="4036228"/>
              <a:chExt cx="2037288" cy="203728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27460" y="4036228"/>
                <a:ext cx="2037288" cy="203728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37496" y="4503515"/>
              <a:ext cx="2096389" cy="112283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726574" y="7052364"/>
              <a:ext cx="5084564" cy="2318367"/>
              <a:chOff x="10726574" y="7052364"/>
              <a:chExt cx="5084564" cy="231836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26574" y="7052364"/>
                <a:ext cx="5084564" cy="231836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35143" y="7573739"/>
              <a:ext cx="4285344" cy="135126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415398" y="6314922"/>
              <a:ext cx="1739568" cy="188543"/>
              <a:chOff x="12415398" y="6314922"/>
              <a:chExt cx="1739568" cy="18854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2415398" y="6314922"/>
                <a:ext cx="1739568" cy="18854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0362" y="3339433"/>
              <a:ext cx="1188911" cy="49847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1482" y="3339433"/>
              <a:ext cx="1791292" cy="56872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91950" y="3192494"/>
              <a:ext cx="1762149" cy="7969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42857" y="1752952"/>
            <a:ext cx="12800000" cy="905575"/>
            <a:chOff x="2742857" y="1752952"/>
            <a:chExt cx="12800000" cy="90557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110896" y="2181245"/>
              <a:ext cx="12308200" cy="428298"/>
              <a:chOff x="3110896" y="2181245"/>
              <a:chExt cx="12308200" cy="42829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110896" y="2181245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51431" y="1661526"/>
              <a:ext cx="9822505" cy="115228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3914" y="5790933"/>
            <a:ext cx="8220830" cy="24967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88238" y="3760859"/>
            <a:ext cx="3934481" cy="15956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721053" cy="519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34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4666" y="2343048"/>
            <a:ext cx="5257143" cy="7156539"/>
            <a:chOff x="1084666" y="2343048"/>
            <a:chExt cx="5257143" cy="71565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666" y="2343048"/>
              <a:ext cx="5257143" cy="7156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818" y="2262475"/>
            <a:ext cx="5257143" cy="7093595"/>
            <a:chOff x="950818" y="2262475"/>
            <a:chExt cx="5257143" cy="7093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818" y="2262475"/>
              <a:ext cx="5257143" cy="7093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58028" y="5226021"/>
            <a:ext cx="1208062" cy="2132927"/>
            <a:chOff x="6458028" y="5226021"/>
            <a:chExt cx="1208062" cy="21329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520000">
              <a:off x="6458028" y="5226021"/>
              <a:ext cx="1208062" cy="21329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8391" y="3260801"/>
            <a:ext cx="1099082" cy="21931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21563" y="3259249"/>
            <a:ext cx="3208034" cy="22348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59604" y="1986394"/>
            <a:ext cx="1208062" cy="1992032"/>
            <a:chOff x="10659604" y="1986394"/>
            <a:chExt cx="1208062" cy="19920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580000">
              <a:off x="10659604" y="1986394"/>
              <a:ext cx="1208062" cy="199203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6696" y="2487239"/>
            <a:ext cx="3343405" cy="5011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99990" y="5930962"/>
            <a:ext cx="4358792" cy="3022223"/>
            <a:chOff x="1399990" y="5930962"/>
            <a:chExt cx="4358792" cy="30222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2372" y="5892887"/>
              <a:ext cx="822310" cy="275388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4182" y="5892868"/>
              <a:ext cx="3680558" cy="30990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7557" y="6429388"/>
            <a:ext cx="4423665" cy="57056"/>
            <a:chOff x="1367557" y="6429388"/>
            <a:chExt cx="4423665" cy="570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557" y="6429388"/>
              <a:ext cx="4423665" cy="570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7557" y="7994541"/>
            <a:ext cx="4423665" cy="57056"/>
            <a:chOff x="1367557" y="7994541"/>
            <a:chExt cx="4423665" cy="570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557" y="7994541"/>
              <a:ext cx="4423665" cy="57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7557" y="5683343"/>
            <a:ext cx="4423665" cy="57056"/>
            <a:chOff x="1367557" y="5683343"/>
            <a:chExt cx="4423665" cy="570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557" y="5683343"/>
              <a:ext cx="4423665" cy="57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94236" y="2018217"/>
            <a:ext cx="2897241" cy="7768107"/>
            <a:chOff x="7694236" y="2018217"/>
            <a:chExt cx="2897241" cy="776810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94236" y="2018217"/>
              <a:ext cx="2897241" cy="77681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86168" y="2982410"/>
            <a:ext cx="5377778" cy="5877815"/>
            <a:chOff x="12086168" y="2982410"/>
            <a:chExt cx="5377778" cy="587781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206803" y="2982410"/>
              <a:ext cx="5257143" cy="5877815"/>
              <a:chOff x="12206803" y="2982410"/>
              <a:chExt cx="5257143" cy="587781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06803" y="2982410"/>
                <a:ext cx="5257143" cy="58778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086168" y="2982410"/>
              <a:ext cx="5257143" cy="5749657"/>
              <a:chOff x="12086168" y="2982410"/>
              <a:chExt cx="5257143" cy="574965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86168" y="2982410"/>
                <a:ext cx="5257143" cy="574965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76505" y="4135049"/>
              <a:ext cx="4357701" cy="123054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2502907" y="5857238"/>
              <a:ext cx="4423665" cy="57056"/>
              <a:chOff x="12502907" y="5857238"/>
              <a:chExt cx="4423665" cy="5705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502907" y="5857238"/>
                <a:ext cx="4423665" cy="57056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42192" y="3252885"/>
              <a:ext cx="4001366" cy="51370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80587" y="6970074"/>
              <a:ext cx="4298730" cy="1230549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10498" y="6141865"/>
              <a:ext cx="3120720" cy="515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5233" y="456728"/>
            <a:ext cx="18606185" cy="9828987"/>
            <a:chOff x="-225233" y="456728"/>
            <a:chExt cx="18606185" cy="98289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5233" y="1511904"/>
              <a:ext cx="18606185" cy="8773810"/>
              <a:chOff x="-225233" y="1511904"/>
              <a:chExt cx="18606185" cy="877381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5233" y="1511904"/>
                <a:ext cx="18606185" cy="877381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4025" y="456728"/>
              <a:ext cx="8023124" cy="2126862"/>
              <a:chOff x="704025" y="456728"/>
              <a:chExt cx="8023124" cy="21268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4025" y="456728"/>
                <a:ext cx="8023124" cy="212686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7539" y="1442691"/>
            <a:ext cx="7462461" cy="100431"/>
            <a:chOff x="937539" y="1442691"/>
            <a:chExt cx="7462461" cy="100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539" y="1442691"/>
              <a:ext cx="7462461" cy="1004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173" y="734965"/>
            <a:ext cx="2461453" cy="5519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254" y="725441"/>
            <a:ext cx="709034" cy="49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8140" y="3432043"/>
            <a:ext cx="15209435" cy="6668798"/>
            <a:chOff x="1538140" y="3432043"/>
            <a:chExt cx="15209435" cy="6668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3153" y="8225332"/>
              <a:ext cx="3351969" cy="166114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644145" y="3432043"/>
              <a:ext cx="3111522" cy="3111522"/>
              <a:chOff x="1644145" y="3432043"/>
              <a:chExt cx="3111522" cy="311152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644145" y="3432043"/>
                <a:ext cx="3111522" cy="3111522"/>
                <a:chOff x="1644145" y="3432043"/>
                <a:chExt cx="3111522" cy="3111522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5134" y="2064851"/>
                  <a:ext cx="6223044" cy="6223044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44145" y="3432043"/>
                  <a:ext cx="3111522" cy="311152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49324" y="3716844"/>
                <a:ext cx="604313" cy="604313"/>
                <a:chOff x="1749324" y="3716844"/>
                <a:chExt cx="604313" cy="604313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1749324" y="3716844"/>
                  <a:ext cx="604313" cy="604313"/>
                  <a:chOff x="1749324" y="3716844"/>
                  <a:chExt cx="604313" cy="60431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440709" y="3451311"/>
                    <a:ext cx="1208626" cy="1208626"/>
                  </a:xfrm>
                  <a:prstGeom prst="rect">
                    <a:avLst/>
                  </a:prstGeom>
                </p:spPr>
              </p:pic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749324" y="3716844"/>
                    <a:ext cx="604313" cy="6043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49756" y="3808233"/>
                  <a:ext cx="587672" cy="5424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94412" y="4212749"/>
              <a:ext cx="1860367" cy="152702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989548" y="6928511"/>
              <a:ext cx="374691" cy="374691"/>
              <a:chOff x="2989548" y="6928511"/>
              <a:chExt cx="374691" cy="37469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2989548" y="6928511"/>
                <a:ext cx="374691" cy="37469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970510" y="6928511"/>
              <a:ext cx="374691" cy="374691"/>
              <a:chOff x="6970510" y="6928511"/>
              <a:chExt cx="374691" cy="37469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6970510" y="6928511"/>
                <a:ext cx="374691" cy="3746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548917" y="3432043"/>
              <a:ext cx="3111522" cy="3111522"/>
              <a:chOff x="5548917" y="3432043"/>
              <a:chExt cx="3111522" cy="311152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59906" y="2064851"/>
                <a:ext cx="6223044" cy="6223044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48917" y="3432043"/>
                <a:ext cx="3111522" cy="311152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654095" y="3716844"/>
              <a:ext cx="604313" cy="604313"/>
              <a:chOff x="5654095" y="3716844"/>
              <a:chExt cx="604313" cy="60431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5654095" y="3716844"/>
                <a:ext cx="604313" cy="604313"/>
                <a:chOff x="5654095" y="3716844"/>
                <a:chExt cx="604313" cy="604313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345481" y="3451311"/>
                  <a:ext cx="1208626" cy="1208626"/>
                </a:xfrm>
                <a:prstGeom prst="rect">
                  <a:avLst/>
                </a:prstGeom>
              </p:spPr>
            </p:pic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654095" y="3716844"/>
                  <a:ext cx="604313" cy="604313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54527" y="3808233"/>
                <a:ext cx="617453" cy="542472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5674" y="4506627"/>
              <a:ext cx="2209386" cy="117673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875282" y="6928511"/>
              <a:ext cx="374691" cy="374691"/>
              <a:chOff x="10875282" y="6928511"/>
              <a:chExt cx="374691" cy="37469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0875282" y="6928511"/>
                <a:ext cx="374691" cy="37469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453689" y="3432043"/>
              <a:ext cx="3111522" cy="3111522"/>
              <a:chOff x="9453689" y="3432043"/>
              <a:chExt cx="3111522" cy="3111522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9453689" y="3432043"/>
                <a:ext cx="3111522" cy="3111522"/>
                <a:chOff x="9453689" y="3432043"/>
                <a:chExt cx="3111522" cy="3111522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864678" y="2064851"/>
                  <a:ext cx="6223044" cy="6223044"/>
                </a:xfrm>
                <a:prstGeom prst="rect">
                  <a:avLst/>
                </a:prstGeom>
              </p:spPr>
            </p:pic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453689" y="3432043"/>
                  <a:ext cx="3111522" cy="3111522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9558867" y="3716844"/>
                <a:ext cx="604313" cy="604313"/>
                <a:chOff x="9558867" y="3716844"/>
                <a:chExt cx="604313" cy="604313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9558867" y="3716844"/>
                  <a:ext cx="604313" cy="604313"/>
                  <a:chOff x="9558867" y="3716844"/>
                  <a:chExt cx="604313" cy="604313"/>
                </a:xfrm>
              </p:grpSpPr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9250253" y="3451311"/>
                    <a:ext cx="1208626" cy="1208626"/>
                  </a:xfrm>
                  <a:prstGeom prst="rect">
                    <a:avLst/>
                  </a:prstGeom>
                </p:spPr>
              </p:pic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9558867" y="3716844"/>
                    <a:ext cx="604313" cy="6043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559317" y="3808233"/>
                  <a:ext cx="617881" cy="5424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56616" y="4482204"/>
              <a:ext cx="1907690" cy="1176738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4780054" y="6928511"/>
              <a:ext cx="374691" cy="374691"/>
              <a:chOff x="14780054" y="6928511"/>
              <a:chExt cx="374691" cy="37469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4780054" y="6928511"/>
                <a:ext cx="374691" cy="37469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358460" y="3432043"/>
              <a:ext cx="3111522" cy="3111522"/>
              <a:chOff x="13358460" y="3432043"/>
              <a:chExt cx="3111522" cy="3111522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3358460" y="3432043"/>
                <a:ext cx="3111522" cy="3111522"/>
                <a:chOff x="13358460" y="3432043"/>
                <a:chExt cx="3111522" cy="3111522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769449" y="2064851"/>
                  <a:ext cx="6223044" cy="6223044"/>
                </a:xfrm>
                <a:prstGeom prst="rect">
                  <a:avLst/>
                </a:prstGeom>
              </p:spPr>
            </p:pic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358460" y="3432043"/>
                  <a:ext cx="3111522" cy="3111522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3463639" y="3716844"/>
                <a:ext cx="604313" cy="604313"/>
                <a:chOff x="13463639" y="3716844"/>
                <a:chExt cx="604313" cy="604313"/>
              </a:xfrm>
            </p:grpSpPr>
            <p:grpSp>
              <p:nvGrpSpPr>
                <p:cNvPr id="1024" name="그룹 1024"/>
                <p:cNvGrpSpPr/>
                <p:nvPr/>
              </p:nvGrpSpPr>
              <p:grpSpPr>
                <a:xfrm>
                  <a:off x="13463639" y="3716844"/>
                  <a:ext cx="604313" cy="604313"/>
                  <a:chOff x="13463639" y="3716844"/>
                  <a:chExt cx="604313" cy="604313"/>
                </a:xfrm>
              </p:grpSpPr>
              <p:pic>
                <p:nvPicPr>
                  <p:cNvPr id="76" name="Object 7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3155025" y="3451311"/>
                    <a:ext cx="1208626" cy="1208626"/>
                  </a:xfrm>
                  <a:prstGeom prst="rect">
                    <a:avLst/>
                  </a:prstGeom>
                </p:spPr>
              </p:pic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3463639" y="3716844"/>
                    <a:ext cx="604313" cy="60431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3464079" y="3808233"/>
                  <a:ext cx="621262" cy="5424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64648" y="4482204"/>
              <a:ext cx="2076090" cy="1176738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5873993" y="7582439"/>
              <a:ext cx="2595316" cy="386730"/>
              <a:chOff x="5873993" y="7582439"/>
              <a:chExt cx="2595316" cy="386730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73993" y="7582439"/>
                <a:ext cx="2595316" cy="38673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4148514" y="8595946"/>
              <a:ext cx="2098479" cy="71465"/>
              <a:chOff x="4148514" y="8595946"/>
              <a:chExt cx="2098479" cy="71465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4148514" y="8595946"/>
                <a:ext cx="2098479" cy="7146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027904" y="8595946"/>
              <a:ext cx="2098479" cy="71465"/>
              <a:chOff x="8027904" y="8595946"/>
              <a:chExt cx="2098479" cy="7146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8027904" y="8595946"/>
                <a:ext cx="2098479" cy="7146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1875513" y="8595946"/>
              <a:ext cx="2098479" cy="71465"/>
              <a:chOff x="11875513" y="8595946"/>
              <a:chExt cx="2098479" cy="71465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11875513" y="8595946"/>
                <a:ext cx="2098479" cy="71465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0067" y="8225334"/>
              <a:ext cx="3325474" cy="1394550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1538140" y="7563391"/>
              <a:ext cx="3357137" cy="386730"/>
              <a:chOff x="1538140" y="7563391"/>
              <a:chExt cx="3357137" cy="386730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969489" y="7563391"/>
                <a:ext cx="2460829" cy="386730"/>
                <a:chOff x="1969489" y="7563391"/>
                <a:chExt cx="2460829" cy="386730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969489" y="7563391"/>
                  <a:ext cx="2460829" cy="386730"/>
                </a:xfrm>
                <a:prstGeom prst="rect">
                  <a:avLst/>
                </a:prstGeom>
              </p:spPr>
            </p:pic>
          </p:grpSp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11474" y="7631046"/>
                <a:ext cx="2690750" cy="328226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62143" y="7641484"/>
              <a:ext cx="2820769" cy="328216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9815409" y="7582439"/>
              <a:ext cx="2460829" cy="386730"/>
              <a:chOff x="9815409" y="7582439"/>
              <a:chExt cx="2460829" cy="386730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815409" y="7582439"/>
                <a:ext cx="2460829" cy="386730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38343" y="7640570"/>
              <a:ext cx="2605245" cy="328216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13775646" y="7582439"/>
              <a:ext cx="2595316" cy="386730"/>
              <a:chOff x="13775646" y="7582439"/>
              <a:chExt cx="2595316" cy="386730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775646" y="7582439"/>
                <a:ext cx="2595316" cy="386730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63772" y="7641484"/>
              <a:ext cx="2775245" cy="328216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35200" y="8225332"/>
              <a:ext cx="3241635" cy="1394559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83581" y="8225332"/>
              <a:ext cx="3242407" cy="139455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677860" y="1988246"/>
            <a:ext cx="12800000" cy="861398"/>
            <a:chOff x="2677860" y="1988246"/>
            <a:chExt cx="12800000" cy="861398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3045898" y="2416539"/>
              <a:ext cx="12308200" cy="428298"/>
              <a:chOff x="3045898" y="2416539"/>
              <a:chExt cx="12308200" cy="428298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045898" y="2416539"/>
                <a:ext cx="12308200" cy="428298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86434" y="1896820"/>
              <a:ext cx="10643106" cy="1067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99794" y="7685952"/>
            <a:ext cx="18885509" cy="2599762"/>
            <a:chOff x="-599794" y="7685952"/>
            <a:chExt cx="18885509" cy="2599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9794" y="7685952"/>
              <a:ext cx="18885509" cy="2599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19068" y="2509925"/>
            <a:ext cx="3303784" cy="9336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4023" y="3476766"/>
            <a:ext cx="6657423" cy="886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6804" y="5028860"/>
            <a:ext cx="7088071" cy="813997"/>
            <a:chOff x="8716804" y="5028860"/>
            <a:chExt cx="7088071" cy="8139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6804" y="5028860"/>
              <a:ext cx="7088071" cy="8139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2010" y="5206743"/>
            <a:ext cx="4022914" cy="4733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24253" y="4871429"/>
            <a:ext cx="851937" cy="408050"/>
            <a:chOff x="8424253" y="4871429"/>
            <a:chExt cx="851937" cy="4080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4253" y="4871429"/>
              <a:ext cx="851937" cy="4080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9903" y="4901024"/>
            <a:ext cx="708607" cy="3007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16804" y="6149126"/>
            <a:ext cx="7088071" cy="813997"/>
            <a:chOff x="8716804" y="6149126"/>
            <a:chExt cx="7088071" cy="8139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6804" y="6149126"/>
              <a:ext cx="7088071" cy="81399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2010" y="6327010"/>
            <a:ext cx="3989590" cy="4734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24253" y="5991695"/>
            <a:ext cx="851937" cy="408050"/>
            <a:chOff x="8424253" y="5991695"/>
            <a:chExt cx="851937" cy="4080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4253" y="5991695"/>
              <a:ext cx="851937" cy="4080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89903" y="6021294"/>
            <a:ext cx="720483" cy="3007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16804" y="7272935"/>
            <a:ext cx="7088071" cy="813997"/>
            <a:chOff x="8716804" y="7272935"/>
            <a:chExt cx="7088071" cy="8139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6804" y="7272935"/>
              <a:ext cx="7088071" cy="8139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2010" y="7450819"/>
            <a:ext cx="4103895" cy="4733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24253" y="7115504"/>
            <a:ext cx="851937" cy="408050"/>
            <a:chOff x="8424253" y="7115504"/>
            <a:chExt cx="851937" cy="4080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24253" y="7115504"/>
              <a:ext cx="851937" cy="4080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9903" y="7145103"/>
            <a:ext cx="722835" cy="3007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85920" y="1826088"/>
            <a:ext cx="5038095" cy="10152381"/>
            <a:chOff x="2485920" y="1826088"/>
            <a:chExt cx="5038095" cy="1015238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485920" y="1826088"/>
              <a:ext cx="5037067" cy="10150261"/>
              <a:chOff x="2485920" y="1826088"/>
              <a:chExt cx="5037067" cy="1015026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32613" y="-2977815"/>
                <a:ext cx="10074134" cy="20300521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85920" y="1826088"/>
                <a:ext cx="5037067" cy="101502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780952" y="2075458"/>
              <a:ext cx="4432249" cy="9597366"/>
              <a:chOff x="2780952" y="2075458"/>
              <a:chExt cx="4432249" cy="95973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780952" y="2075458"/>
                <a:ext cx="4432249" cy="959736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사용자 지정</PresentationFormat>
  <Paragraphs>40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Pretendard Medium</vt:lpstr>
      <vt:lpstr>Arial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박수정</cp:lastModifiedBy>
  <cp:revision>10</cp:revision>
  <dcterms:created xsi:type="dcterms:W3CDTF">2022-08-30T13:12:30Z</dcterms:created>
  <dcterms:modified xsi:type="dcterms:W3CDTF">2022-08-30T08:32:35Z</dcterms:modified>
</cp:coreProperties>
</file>